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19350" cy="21383625"/>
  <p:notesSz cx="6858000" cy="9144000"/>
  <p:defaultTextStyle>
    <a:defPPr>
      <a:defRPr lang="en-US"/>
    </a:defPPr>
    <a:lvl1pPr algn="l" defTabSz="2083875" rtl="0" eaLnBrk="0" fontAlgn="base" hangingPunct="0">
      <a:spcBef>
        <a:spcPct val="0"/>
      </a:spcBef>
      <a:spcAft>
        <a:spcPct val="0"/>
      </a:spcAft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041938" indent="-813138" algn="l" defTabSz="2083875" rtl="0" eaLnBrk="0" fontAlgn="base" hangingPunct="0">
      <a:spcBef>
        <a:spcPct val="0"/>
      </a:spcBef>
      <a:spcAft>
        <a:spcPct val="0"/>
      </a:spcAft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083875" indent="-1627397" algn="l" defTabSz="2083875" rtl="0" eaLnBrk="0" fontAlgn="base" hangingPunct="0">
      <a:spcBef>
        <a:spcPct val="0"/>
      </a:spcBef>
      <a:spcAft>
        <a:spcPct val="0"/>
      </a:spcAft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3126934" indent="-2441656" algn="l" defTabSz="2083875" rtl="0" eaLnBrk="0" fontAlgn="base" hangingPunct="0">
      <a:spcBef>
        <a:spcPct val="0"/>
      </a:spcBef>
      <a:spcAft>
        <a:spcPct val="0"/>
      </a:spcAft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4169993" indent="-3257036" algn="l" defTabSz="2083875" rtl="0" eaLnBrk="0" fontAlgn="base" hangingPunct="0">
      <a:spcBef>
        <a:spcPct val="0"/>
      </a:spcBef>
      <a:spcAft>
        <a:spcPct val="0"/>
      </a:spcAft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615059" algn="l" defTabSz="646024" rtl="0" eaLnBrk="1" latinLnBrk="0" hangingPunct="1"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938071" algn="l" defTabSz="646024" rtl="0" eaLnBrk="1" latinLnBrk="0" hangingPunct="1"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261083" algn="l" defTabSz="646024" rtl="0" eaLnBrk="1" latinLnBrk="0" hangingPunct="1"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584094" algn="l" defTabSz="646024" rtl="0" eaLnBrk="1" latinLnBrk="0" hangingPunct="1">
      <a:defRPr sz="4098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5E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74" autoAdjust="0"/>
    <p:restoredTop sz="94660"/>
  </p:normalViewPr>
  <p:slideViewPr>
    <p:cSldViewPr>
      <p:cViewPr varScale="1">
        <p:scale>
          <a:sx n="27" d="100"/>
          <a:sy n="27" d="100"/>
        </p:scale>
        <p:origin x="2506" y="58"/>
      </p:cViewPr>
      <p:guideLst>
        <p:guide orient="horz" pos="6735"/>
        <p:guide pos="476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391713-71FA-4DAF-A2BB-433FE17AA30A}" type="datetimeFigureOut">
              <a:rPr lang="ro-RO"/>
              <a:pPr>
                <a:defRPr/>
              </a:pPr>
              <a:t>12.09.2023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o-R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8F0DBA-1CDE-4226-8D6D-50ED09BB0DC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914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012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024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035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047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5059" algn="l" defTabSz="646024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8071" algn="l" defTabSz="646024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1083" algn="l" defTabSz="646024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4094" algn="l" defTabSz="646024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6642785"/>
            <a:ext cx="12851448" cy="45836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903" y="12117388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7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6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1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4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6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3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CA27-2EF7-4F27-BE4C-B010C3F7DFC3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DEA4-DC6D-4B1A-A739-73548A0A5A9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5161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E0AD1-5714-4FE1-841B-9D757F94BD60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2A69-6C55-4BEB-84EB-02BB95D191B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693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1529" y="856339"/>
            <a:ext cx="3401854" cy="182453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968" y="856339"/>
            <a:ext cx="9953572" cy="182453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E7A5-5E81-4C3F-96F1-F8A91E51F19F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DAB8-DD71-474E-8873-C2223BCB54A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9976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EDBA-8569-4B8D-9063-BEAB570A0461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DBFB-3FAD-4285-926F-4F4438026BA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817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ooter_08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3288"/>
            <a:ext cx="15119350" cy="91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24" y="13740962"/>
            <a:ext cx="12851448" cy="4247025"/>
          </a:xfrm>
        </p:spPr>
        <p:txBody>
          <a:bodyPr anchor="t"/>
          <a:lstStyle>
            <a:lvl1pPr algn="l">
              <a:defRPr sz="911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24" y="9063295"/>
            <a:ext cx="12851448" cy="4677666"/>
          </a:xfrm>
        </p:spPr>
        <p:txBody>
          <a:bodyPr anchor="b"/>
          <a:lstStyle>
            <a:lvl1pPr marL="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1pPr>
            <a:lvl2pPr marL="1042370" indent="0">
              <a:buNone/>
              <a:defRPr sz="4096">
                <a:solidFill>
                  <a:schemeClr val="tx1">
                    <a:tint val="75000"/>
                  </a:schemeClr>
                </a:solidFill>
              </a:defRPr>
            </a:lvl2pPr>
            <a:lvl3pPr marL="2084741" indent="0">
              <a:buNone/>
              <a:defRPr sz="3672">
                <a:solidFill>
                  <a:schemeClr val="tx1">
                    <a:tint val="75000"/>
                  </a:schemeClr>
                </a:solidFill>
              </a:defRPr>
            </a:lvl3pPr>
            <a:lvl4pPr marL="3127112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4pPr>
            <a:lvl5pPr marL="4169482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5pPr>
            <a:lvl6pPr marL="5211853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6pPr>
            <a:lvl7pPr marL="6254223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7pPr>
            <a:lvl8pPr marL="7296594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8pPr>
            <a:lvl9pPr marL="8338964" indent="0">
              <a:buNone/>
              <a:defRPr sz="31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27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68" y="4989514"/>
            <a:ext cx="6677712" cy="14112204"/>
          </a:xfrm>
        </p:spPr>
        <p:txBody>
          <a:bodyPr/>
          <a:lstStyle>
            <a:lvl1pPr>
              <a:defRPr sz="6426"/>
            </a:lvl1pPr>
            <a:lvl2pPr>
              <a:defRPr sz="5508"/>
            </a:lvl2pPr>
            <a:lvl3pPr>
              <a:defRPr sz="4520"/>
            </a:lvl3pPr>
            <a:lvl4pPr>
              <a:defRPr sz="4096"/>
            </a:lvl4pPr>
            <a:lvl5pPr>
              <a:defRPr sz="4096"/>
            </a:lvl5pPr>
            <a:lvl6pPr>
              <a:defRPr sz="4096"/>
            </a:lvl6pPr>
            <a:lvl7pPr>
              <a:defRPr sz="4096"/>
            </a:lvl7pPr>
            <a:lvl8pPr>
              <a:defRPr sz="4096"/>
            </a:lvl8pPr>
            <a:lvl9pPr>
              <a:defRPr sz="4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5670" y="4989514"/>
            <a:ext cx="6677712" cy="14112204"/>
          </a:xfrm>
        </p:spPr>
        <p:txBody>
          <a:bodyPr/>
          <a:lstStyle>
            <a:lvl1pPr>
              <a:defRPr sz="6426"/>
            </a:lvl1pPr>
            <a:lvl2pPr>
              <a:defRPr sz="5508"/>
            </a:lvl2pPr>
            <a:lvl3pPr>
              <a:defRPr sz="4520"/>
            </a:lvl3pPr>
            <a:lvl4pPr>
              <a:defRPr sz="4096"/>
            </a:lvl4pPr>
            <a:lvl5pPr>
              <a:defRPr sz="4096"/>
            </a:lvl5pPr>
            <a:lvl6pPr>
              <a:defRPr sz="4096"/>
            </a:lvl6pPr>
            <a:lvl7pPr>
              <a:defRPr sz="4096"/>
            </a:lvl7pPr>
            <a:lvl8pPr>
              <a:defRPr sz="4096"/>
            </a:lvl8pPr>
            <a:lvl9pPr>
              <a:defRPr sz="4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59C7-FD68-4D19-9A0A-DB7EAE022FE5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404D-050D-493C-8D03-0B3FA9A7F28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5231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4786569"/>
            <a:ext cx="6680339" cy="1994813"/>
          </a:xfrm>
        </p:spPr>
        <p:txBody>
          <a:bodyPr anchor="b"/>
          <a:lstStyle>
            <a:lvl1pPr marL="0" indent="0">
              <a:buNone/>
              <a:defRPr sz="5508" b="1"/>
            </a:lvl1pPr>
            <a:lvl2pPr marL="1042370" indent="0">
              <a:buNone/>
              <a:defRPr sz="4520" b="1"/>
            </a:lvl2pPr>
            <a:lvl3pPr marL="2084741" indent="0">
              <a:buNone/>
              <a:defRPr sz="4096" b="1"/>
            </a:lvl3pPr>
            <a:lvl4pPr marL="3127112" indent="0">
              <a:buNone/>
              <a:defRPr sz="3672" b="1"/>
            </a:lvl4pPr>
            <a:lvl5pPr marL="4169482" indent="0">
              <a:buNone/>
              <a:defRPr sz="3672" b="1"/>
            </a:lvl5pPr>
            <a:lvl6pPr marL="5211853" indent="0">
              <a:buNone/>
              <a:defRPr sz="3672" b="1"/>
            </a:lvl6pPr>
            <a:lvl7pPr marL="6254223" indent="0">
              <a:buNone/>
              <a:defRPr sz="3672" b="1"/>
            </a:lvl7pPr>
            <a:lvl8pPr marL="7296594" indent="0">
              <a:buNone/>
              <a:defRPr sz="3672" b="1"/>
            </a:lvl8pPr>
            <a:lvl9pPr marL="8338964" indent="0">
              <a:buNone/>
              <a:defRPr sz="36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968" y="6781381"/>
            <a:ext cx="6680339" cy="12320335"/>
          </a:xfrm>
        </p:spPr>
        <p:txBody>
          <a:bodyPr/>
          <a:lstStyle>
            <a:lvl1pPr>
              <a:defRPr sz="5508"/>
            </a:lvl1pPr>
            <a:lvl2pPr>
              <a:defRPr sz="4520"/>
            </a:lvl2pPr>
            <a:lvl3pPr>
              <a:defRPr sz="4096"/>
            </a:lvl3pPr>
            <a:lvl4pPr>
              <a:defRPr sz="3672"/>
            </a:lvl4pPr>
            <a:lvl5pPr>
              <a:defRPr sz="3672"/>
            </a:lvl5pPr>
            <a:lvl6pPr>
              <a:defRPr sz="3672"/>
            </a:lvl6pPr>
            <a:lvl7pPr>
              <a:defRPr sz="3672"/>
            </a:lvl7pPr>
            <a:lvl8pPr>
              <a:defRPr sz="3672"/>
            </a:lvl8pPr>
            <a:lvl9pPr>
              <a:defRPr sz="36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421" y="4786569"/>
            <a:ext cx="6682963" cy="1994813"/>
          </a:xfrm>
        </p:spPr>
        <p:txBody>
          <a:bodyPr anchor="b"/>
          <a:lstStyle>
            <a:lvl1pPr marL="0" indent="0">
              <a:buNone/>
              <a:defRPr sz="5508" b="1"/>
            </a:lvl1pPr>
            <a:lvl2pPr marL="1042370" indent="0">
              <a:buNone/>
              <a:defRPr sz="4520" b="1"/>
            </a:lvl2pPr>
            <a:lvl3pPr marL="2084741" indent="0">
              <a:buNone/>
              <a:defRPr sz="4096" b="1"/>
            </a:lvl3pPr>
            <a:lvl4pPr marL="3127112" indent="0">
              <a:buNone/>
              <a:defRPr sz="3672" b="1"/>
            </a:lvl4pPr>
            <a:lvl5pPr marL="4169482" indent="0">
              <a:buNone/>
              <a:defRPr sz="3672" b="1"/>
            </a:lvl5pPr>
            <a:lvl6pPr marL="5211853" indent="0">
              <a:buNone/>
              <a:defRPr sz="3672" b="1"/>
            </a:lvl6pPr>
            <a:lvl7pPr marL="6254223" indent="0">
              <a:buNone/>
              <a:defRPr sz="3672" b="1"/>
            </a:lvl7pPr>
            <a:lvl8pPr marL="7296594" indent="0">
              <a:buNone/>
              <a:defRPr sz="3672" b="1"/>
            </a:lvl8pPr>
            <a:lvl9pPr marL="8338964" indent="0">
              <a:buNone/>
              <a:defRPr sz="36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421" y="6781381"/>
            <a:ext cx="6682963" cy="12320335"/>
          </a:xfrm>
        </p:spPr>
        <p:txBody>
          <a:bodyPr/>
          <a:lstStyle>
            <a:lvl1pPr>
              <a:defRPr sz="5508"/>
            </a:lvl1pPr>
            <a:lvl2pPr>
              <a:defRPr sz="4520"/>
            </a:lvl2pPr>
            <a:lvl3pPr>
              <a:defRPr sz="4096"/>
            </a:lvl3pPr>
            <a:lvl4pPr>
              <a:defRPr sz="3672"/>
            </a:lvl4pPr>
            <a:lvl5pPr>
              <a:defRPr sz="3672"/>
            </a:lvl5pPr>
            <a:lvl6pPr>
              <a:defRPr sz="3672"/>
            </a:lvl6pPr>
            <a:lvl7pPr>
              <a:defRPr sz="3672"/>
            </a:lvl7pPr>
            <a:lvl8pPr>
              <a:defRPr sz="3672"/>
            </a:lvl8pPr>
            <a:lvl9pPr>
              <a:defRPr sz="36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D928-FD81-4BB6-A871-49CB387FC2F8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0ED0-3A63-454C-B77B-4AA9E4606AC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48526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8F1A-BE2B-441C-B5BF-A9B39F560C64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A16D-BB32-42DC-A6B7-7A4DC4714E55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510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6DE3-1AE6-481C-92F5-680AA28D96A7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B43B-0EB9-4544-8667-5382C1820D8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661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68" y="851385"/>
            <a:ext cx="4974162" cy="3623337"/>
          </a:xfrm>
        </p:spPr>
        <p:txBody>
          <a:bodyPr anchor="b"/>
          <a:lstStyle>
            <a:lvl1pPr algn="l">
              <a:defRPr sz="45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47" y="851387"/>
            <a:ext cx="8452136" cy="18250332"/>
          </a:xfrm>
        </p:spPr>
        <p:txBody>
          <a:bodyPr/>
          <a:lstStyle>
            <a:lvl1pPr>
              <a:defRPr sz="7274"/>
            </a:lvl1pPr>
            <a:lvl2pPr>
              <a:defRPr sz="6426"/>
            </a:lvl2pPr>
            <a:lvl3pPr>
              <a:defRPr sz="5508"/>
            </a:lvl3pPr>
            <a:lvl4pPr>
              <a:defRPr sz="4520"/>
            </a:lvl4pPr>
            <a:lvl5pPr>
              <a:defRPr sz="4520"/>
            </a:lvl5pPr>
            <a:lvl6pPr>
              <a:defRPr sz="4520"/>
            </a:lvl6pPr>
            <a:lvl7pPr>
              <a:defRPr sz="4520"/>
            </a:lvl7pPr>
            <a:lvl8pPr>
              <a:defRPr sz="4520"/>
            </a:lvl8pPr>
            <a:lvl9pPr>
              <a:defRPr sz="4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968" y="4474723"/>
            <a:ext cx="4974162" cy="14626995"/>
          </a:xfrm>
        </p:spPr>
        <p:txBody>
          <a:bodyPr/>
          <a:lstStyle>
            <a:lvl1pPr marL="0" indent="0">
              <a:buNone/>
              <a:defRPr sz="3178"/>
            </a:lvl1pPr>
            <a:lvl2pPr marL="1042370" indent="0">
              <a:buNone/>
              <a:defRPr sz="2754"/>
            </a:lvl2pPr>
            <a:lvl3pPr marL="2084741" indent="0">
              <a:buNone/>
              <a:defRPr sz="2330"/>
            </a:lvl3pPr>
            <a:lvl4pPr marL="3127112" indent="0">
              <a:buNone/>
              <a:defRPr sz="2048"/>
            </a:lvl4pPr>
            <a:lvl5pPr marL="4169482" indent="0">
              <a:buNone/>
              <a:defRPr sz="2048"/>
            </a:lvl5pPr>
            <a:lvl6pPr marL="5211853" indent="0">
              <a:buNone/>
              <a:defRPr sz="2048"/>
            </a:lvl6pPr>
            <a:lvl7pPr marL="6254223" indent="0">
              <a:buNone/>
              <a:defRPr sz="2048"/>
            </a:lvl7pPr>
            <a:lvl8pPr marL="7296594" indent="0">
              <a:buNone/>
              <a:defRPr sz="2048"/>
            </a:lvl8pPr>
            <a:lvl9pPr marL="833896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8564-85D7-45CB-9227-559BED250925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0B87-4F2A-4112-9D9D-57F45A28382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0814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499" y="14968538"/>
            <a:ext cx="9071610" cy="1767120"/>
          </a:xfrm>
        </p:spPr>
        <p:txBody>
          <a:bodyPr anchor="b"/>
          <a:lstStyle>
            <a:lvl1pPr algn="l">
              <a:defRPr sz="45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499" y="1910667"/>
            <a:ext cx="9071610" cy="12830175"/>
          </a:xfrm>
        </p:spPr>
        <p:txBody>
          <a:bodyPr rtlCol="0">
            <a:normAutofit/>
          </a:bodyPr>
          <a:lstStyle>
            <a:lvl1pPr marL="0" indent="0">
              <a:buNone/>
              <a:defRPr sz="7274"/>
            </a:lvl1pPr>
            <a:lvl2pPr marL="1042370" indent="0">
              <a:buNone/>
              <a:defRPr sz="6426"/>
            </a:lvl2pPr>
            <a:lvl3pPr marL="2084741" indent="0">
              <a:buNone/>
              <a:defRPr sz="5508"/>
            </a:lvl3pPr>
            <a:lvl4pPr marL="3127112" indent="0">
              <a:buNone/>
              <a:defRPr sz="4520"/>
            </a:lvl4pPr>
            <a:lvl5pPr marL="4169482" indent="0">
              <a:buNone/>
              <a:defRPr sz="4520"/>
            </a:lvl5pPr>
            <a:lvl6pPr marL="5211853" indent="0">
              <a:buNone/>
              <a:defRPr sz="4520"/>
            </a:lvl6pPr>
            <a:lvl7pPr marL="6254223" indent="0">
              <a:buNone/>
              <a:defRPr sz="4520"/>
            </a:lvl7pPr>
            <a:lvl8pPr marL="7296594" indent="0">
              <a:buNone/>
              <a:defRPr sz="4520"/>
            </a:lvl8pPr>
            <a:lvl9pPr marL="8338964" indent="0">
              <a:buNone/>
              <a:defRPr sz="452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499" y="16735658"/>
            <a:ext cx="9071610" cy="2509604"/>
          </a:xfrm>
        </p:spPr>
        <p:txBody>
          <a:bodyPr/>
          <a:lstStyle>
            <a:lvl1pPr marL="0" indent="0">
              <a:buNone/>
              <a:defRPr sz="3178"/>
            </a:lvl1pPr>
            <a:lvl2pPr marL="1042370" indent="0">
              <a:buNone/>
              <a:defRPr sz="2754"/>
            </a:lvl2pPr>
            <a:lvl3pPr marL="2084741" indent="0">
              <a:buNone/>
              <a:defRPr sz="2330"/>
            </a:lvl3pPr>
            <a:lvl4pPr marL="3127112" indent="0">
              <a:buNone/>
              <a:defRPr sz="2048"/>
            </a:lvl4pPr>
            <a:lvl5pPr marL="4169482" indent="0">
              <a:buNone/>
              <a:defRPr sz="2048"/>
            </a:lvl5pPr>
            <a:lvl6pPr marL="5211853" indent="0">
              <a:buNone/>
              <a:defRPr sz="2048"/>
            </a:lvl6pPr>
            <a:lvl7pPr marL="6254223" indent="0">
              <a:buNone/>
              <a:defRPr sz="2048"/>
            </a:lvl7pPr>
            <a:lvl8pPr marL="7296594" indent="0">
              <a:buNone/>
              <a:defRPr sz="2048"/>
            </a:lvl8pPr>
            <a:lvl9pPr marL="8338964" indent="0">
              <a:buNone/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6B5D-4683-462F-8849-04CD1E58DADE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EB09-1368-4CDE-B1AB-48271B7ED5C3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71263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B62481C-0AC1-4343-B9D5-851F7FA9684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8224"/>
            <a:ext cx="15119350" cy="945401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55295" y="856511"/>
            <a:ext cx="13608762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0588" y="5095344"/>
            <a:ext cx="13608762" cy="1411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294" y="19819708"/>
            <a:ext cx="3528447" cy="1137904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75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34302ED-B7AF-499A-810D-D04740DFB8C3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5853" y="19819708"/>
            <a:ext cx="4787645" cy="1137904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754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609" y="19819708"/>
            <a:ext cx="3528447" cy="1137904"/>
          </a:xfrm>
          <a:prstGeom prst="rect">
            <a:avLst/>
          </a:prstGeom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754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F0A984-F130-4B97-8ACD-F3A8B9AFBE79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967DCB8-E244-BBCD-55E7-E7A96FDAA348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79870392"/>
              </p:ext>
            </p:extLst>
          </p:nvPr>
        </p:nvGraphicFramePr>
        <p:xfrm>
          <a:off x="0" y="0"/>
          <a:ext cx="15191176" cy="1398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4" imgW="43248143" imgH="3932816" progId="CorelDraw.Graphic.15">
                  <p:embed/>
                </p:oleObj>
              </mc:Choice>
              <mc:Fallback>
                <p:oleObj name="CorelDRAW" r:id="rId14" imgW="43248143" imgH="3932816" progId="CorelDraw.Graphic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07B41D0-27D7-0862-9CA5-F646294975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191176" cy="1398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1DCA0F-64C8-7D4F-D44F-8C31F3DA6E35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89360368"/>
              </p:ext>
            </p:extLst>
          </p:nvPr>
        </p:nvGraphicFramePr>
        <p:xfrm>
          <a:off x="1310822" y="117061"/>
          <a:ext cx="2244551" cy="40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6" imgW="4884597" imgH="880652" progId="CorelDraw.Graphic.15">
                  <p:embed/>
                </p:oleObj>
              </mc:Choice>
              <mc:Fallback>
                <p:oleObj name="CorelDRAW" r:id="rId16" imgW="4884597" imgH="880652" progId="CorelDraw.Graphic.15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0A84DB3-07EA-C458-12A2-BE2E1B462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10822" y="117061"/>
                        <a:ext cx="2244551" cy="404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5104CF1-7924-39EB-408A-22EAF5FC48C4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71683608"/>
              </p:ext>
            </p:extLst>
          </p:nvPr>
        </p:nvGraphicFramePr>
        <p:xfrm>
          <a:off x="5308943" y="20646510"/>
          <a:ext cx="4501464" cy="62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8" imgW="6368052" imgH="880652" progId="CorelDraw.Graphic.15">
                  <p:embed/>
                </p:oleObj>
              </mc:Choice>
              <mc:Fallback>
                <p:oleObj name="CorelDRAW" r:id="rId18" imgW="6368052" imgH="880652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08943" y="20646510"/>
                        <a:ext cx="4501464" cy="62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2082990" rtl="0" eaLnBrk="0" fontAlgn="base" hangingPunct="0">
        <a:spcBef>
          <a:spcPct val="0"/>
        </a:spcBef>
        <a:spcAft>
          <a:spcPct val="0"/>
        </a:spcAft>
        <a:defRPr sz="1002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2990" rtl="0" eaLnBrk="0" fontAlgn="base" hangingPunct="0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2pPr>
      <a:lvl3pPr algn="ctr" defTabSz="2082990" rtl="0" eaLnBrk="0" fontAlgn="base" hangingPunct="0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3pPr>
      <a:lvl4pPr algn="ctr" defTabSz="2082990" rtl="0" eaLnBrk="0" fontAlgn="base" hangingPunct="0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4pPr>
      <a:lvl5pPr algn="ctr" defTabSz="2082990" rtl="0" eaLnBrk="0" fontAlgn="base" hangingPunct="0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5pPr>
      <a:lvl6pPr marL="228305" algn="ctr" defTabSz="2084073" rtl="0" fontAlgn="base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6pPr>
      <a:lvl7pPr marL="456609" algn="ctr" defTabSz="2084073" rtl="0" fontAlgn="base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7pPr>
      <a:lvl8pPr marL="684914" algn="ctr" defTabSz="2084073" rtl="0" fontAlgn="base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8pPr>
      <a:lvl9pPr marL="913218" algn="ctr" defTabSz="2084073" rtl="0" fontAlgn="base">
        <a:spcBef>
          <a:spcPct val="0"/>
        </a:spcBef>
        <a:spcAft>
          <a:spcPct val="0"/>
        </a:spcAft>
        <a:defRPr sz="10028">
          <a:solidFill>
            <a:schemeClr val="tx1"/>
          </a:solidFill>
          <a:latin typeface="Calibri" pitchFamily="34" charset="0"/>
        </a:defRPr>
      </a:lvl9pPr>
    </p:titleStyle>
    <p:bodyStyle>
      <a:lvl1pPr marL="781402" indent="-781402" algn="l" defTabSz="208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274" kern="1200">
          <a:solidFill>
            <a:schemeClr val="tx1"/>
          </a:solidFill>
          <a:latin typeface="+mn-lt"/>
          <a:ea typeface="+mn-ea"/>
          <a:cs typeface="+mn-cs"/>
        </a:defRPr>
      </a:lvl1pPr>
      <a:lvl2pPr marL="1692850" indent="-650234" algn="l" defTabSz="208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26" kern="1200">
          <a:solidFill>
            <a:schemeClr val="tx1"/>
          </a:solidFill>
          <a:latin typeface="+mn-lt"/>
          <a:ea typeface="+mn-ea"/>
          <a:cs typeface="+mn-cs"/>
        </a:defRPr>
      </a:lvl2pPr>
      <a:lvl3pPr marL="2605419" indent="-520187" algn="l" defTabSz="208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8" kern="1200">
          <a:solidFill>
            <a:schemeClr val="tx1"/>
          </a:solidFill>
          <a:latin typeface="+mn-lt"/>
          <a:ea typeface="+mn-ea"/>
          <a:cs typeface="+mn-cs"/>
        </a:defRPr>
      </a:lvl3pPr>
      <a:lvl4pPr marL="3648035" indent="-520187" algn="l" defTabSz="208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20" kern="1200">
          <a:solidFill>
            <a:schemeClr val="tx1"/>
          </a:solidFill>
          <a:latin typeface="+mn-lt"/>
          <a:ea typeface="+mn-ea"/>
          <a:cs typeface="+mn-cs"/>
        </a:defRPr>
      </a:lvl4pPr>
      <a:lvl5pPr marL="4689530" indent="-520187" algn="l" defTabSz="208299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520" kern="1200">
          <a:solidFill>
            <a:schemeClr val="tx1"/>
          </a:solidFill>
          <a:latin typeface="+mn-lt"/>
          <a:ea typeface="+mn-ea"/>
          <a:cs typeface="+mn-cs"/>
        </a:defRPr>
      </a:lvl5pPr>
      <a:lvl6pPr marL="5733038" indent="-521185" algn="l" defTabSz="2084741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6pPr>
      <a:lvl7pPr marL="6775409" indent="-521185" algn="l" defTabSz="2084741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7pPr>
      <a:lvl8pPr marL="7817779" indent="-521185" algn="l" defTabSz="2084741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8pPr>
      <a:lvl9pPr marL="8860150" indent="-521185" algn="l" defTabSz="2084741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1pPr>
      <a:lvl2pPr marL="1042370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2pPr>
      <a:lvl3pPr marL="2084741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3pPr>
      <a:lvl4pPr marL="3127112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4pPr>
      <a:lvl5pPr marL="4169482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5pPr>
      <a:lvl6pPr marL="5211853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6pPr>
      <a:lvl7pPr marL="6254223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7pPr>
      <a:lvl8pPr marL="7296594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8pPr>
      <a:lvl9pPr marL="8338964" algn="l" defTabSz="2084741" rtl="0" eaLnBrk="1" latinLnBrk="0" hangingPunct="1">
        <a:defRPr sz="40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411722" y="252245"/>
            <a:ext cx="4050027" cy="127541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08474" tIns="104237" rIns="208474" bIns="104237">
            <a:spAutoFit/>
          </a:bodyPr>
          <a:lstStyle/>
          <a:p>
            <a:pPr defTabSz="20847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60" dirty="0"/>
              <a:t>Place your logo and </a:t>
            </a:r>
          </a:p>
          <a:p>
            <a:pPr defTabSz="20847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60" dirty="0"/>
              <a:t>affiliation here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8029" y="3140167"/>
            <a:ext cx="15103292" cy="31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88" tIns="20244" rIns="40488" bIns="20244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ro-RO" sz="1766" b="1" u="sng"/>
              <a:t>Presenting Author, e.g. Popescu, N.</a:t>
            </a:r>
            <a:r>
              <a:rPr lang="en-US" altLang="ro-RO" sz="1766" b="1" u="sng" baseline="30000"/>
              <a:t>1</a:t>
            </a:r>
            <a:r>
              <a:rPr lang="en-US" altLang="ro-RO" sz="1766" b="1"/>
              <a:t>, Co-Author(s), e.g. Tokay, A.</a:t>
            </a:r>
            <a:r>
              <a:rPr lang="en-US" altLang="ro-RO" sz="1766" b="1" baseline="30000"/>
              <a:t>2</a:t>
            </a:r>
            <a:r>
              <a:rPr lang="en-US" altLang="ro-RO" sz="1766" b="1"/>
              <a:t>, Sandor, P.</a:t>
            </a:r>
            <a:r>
              <a:rPr lang="en-US" altLang="ro-RO" sz="1766" b="1" baseline="30000"/>
              <a:t>1</a:t>
            </a:r>
            <a:r>
              <a:rPr lang="en-US" altLang="ro-RO" sz="1766" b="1"/>
              <a:t> 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564088" y="4613276"/>
            <a:ext cx="13937361" cy="232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88" tIns="20244" rIns="40488" bIns="20244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o-RO" sz="2825" b="1" dirty="0">
                <a:latin typeface="Arial" panose="020B0604020202020204" pitchFamily="34" charset="0"/>
              </a:rPr>
              <a:t>1. Poster Instructions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2" b="1" dirty="0">
                <a:latin typeface="Arial" panose="020B0604020202020204" pitchFamily="34" charset="0"/>
              </a:rPr>
              <a:t>Font type and text structure (one or two-column format) can be chosen individually. Each poster must include text in a font large enough to be read easily by participants on screen. Lettering on illustrations should be large and legible.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GB" altLang="ro-RO" sz="1412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2" b="1" dirty="0">
                <a:latin typeface="Arial" panose="020B0604020202020204" pitchFamily="34" charset="0"/>
              </a:rPr>
              <a:t>Material should be displayed in a logical consequence (introduction, methods, results, conclusion).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1412" b="1" dirty="0">
                <a:latin typeface="Arial" panose="020B0604020202020204" pitchFamily="34" charset="0"/>
              </a:rPr>
              <a:t>Please note that the poster presentation will have a duration of 5 minutes (including discussion) so please adapt contents </a:t>
            </a:r>
            <a:r>
              <a:rPr lang="en-GB" altLang="ro-RO" sz="1412" b="1">
                <a:latin typeface="Arial" panose="020B0604020202020204" pitchFamily="34" charset="0"/>
              </a:rPr>
              <a:t>to this. </a:t>
            </a:r>
            <a:endParaRPr lang="en-GB" altLang="ro-RO" sz="1412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GB" altLang="ro-RO" sz="1412" b="1" dirty="0">
              <a:latin typeface="Arial" panose="020B0604020202020204" pitchFamily="34" charset="0"/>
            </a:endParaRPr>
          </a:p>
        </p:txBody>
      </p:sp>
      <p:sp>
        <p:nvSpPr>
          <p:cNvPr id="4101" name="Text Box 53"/>
          <p:cNvSpPr txBox="1">
            <a:spLocks noChangeArrowheads="1"/>
          </p:cNvSpPr>
          <p:nvPr/>
        </p:nvSpPr>
        <p:spPr bwMode="auto">
          <a:xfrm>
            <a:off x="8029" y="3596449"/>
            <a:ext cx="15103292" cy="47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88" tIns="20244" rIns="40488" bIns="20244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o-RO" sz="1412" b="1" baseline="3000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en-US" altLang="ro-RO" sz="1412" b="1" baseline="30000">
                <a:solidFill>
                  <a:srgbClr val="002060"/>
                </a:solidFill>
              </a:rPr>
              <a:t>1</a:t>
            </a:r>
            <a:r>
              <a:rPr lang="en-US" altLang="ro-RO" sz="1412" b="1">
                <a:solidFill>
                  <a:srgbClr val="002060"/>
                </a:solidFill>
              </a:rPr>
              <a:t>Affiliations e.g. “</a:t>
            </a:r>
            <a:r>
              <a:rPr lang="en-US" altLang="ro-RO" sz="1412" b="1" i="1">
                <a:solidFill>
                  <a:srgbClr val="002060"/>
                </a:solidFill>
              </a:rPr>
              <a:t>Gheorghe Asachi” </a:t>
            </a:r>
            <a:r>
              <a:rPr lang="en-US" altLang="ro-RO" sz="1412" b="1">
                <a:solidFill>
                  <a:srgbClr val="002060"/>
                </a:solidFill>
              </a:rPr>
              <a:t>Technical University of Iasi, Department of Environmental Engineering and Management , Faculty of Chemical Engineering and Environmental Protection, </a:t>
            </a:r>
            <a:br>
              <a:rPr lang="en-US" altLang="ro-RO" sz="1412" b="1">
                <a:solidFill>
                  <a:srgbClr val="002060"/>
                </a:solidFill>
              </a:rPr>
            </a:br>
            <a:r>
              <a:rPr lang="en-US" altLang="ro-RO" sz="1412" b="1">
                <a:solidFill>
                  <a:srgbClr val="002060"/>
                </a:solidFill>
              </a:rPr>
              <a:t>D. Mangeron 73, 700050 Iasi, Romania, phone:  ; fax ; e-mail: ; web:</a:t>
            </a:r>
          </a:p>
        </p:txBody>
      </p:sp>
      <p:sp>
        <p:nvSpPr>
          <p:cNvPr id="4102" name="Text Box 54"/>
          <p:cNvSpPr txBox="1">
            <a:spLocks noChangeArrowheads="1"/>
          </p:cNvSpPr>
          <p:nvPr/>
        </p:nvSpPr>
        <p:spPr bwMode="auto">
          <a:xfrm>
            <a:off x="8029" y="2088587"/>
            <a:ext cx="15103292" cy="99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0488" tIns="20244" rIns="40488" bIns="20244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2966" b="1">
                <a:solidFill>
                  <a:srgbClr val="002060"/>
                </a:solidFill>
                <a:latin typeface="Arial Black" panose="020B0A04020102020204" pitchFamily="34" charset="0"/>
              </a:rPr>
              <a:t>Title Line 1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2966" b="1">
                <a:solidFill>
                  <a:srgbClr val="002060"/>
                </a:solidFill>
                <a:latin typeface="Arial Black" panose="020B0A04020102020204" pitchFamily="34" charset="0"/>
              </a:rPr>
              <a:t>Title Line 2</a:t>
            </a:r>
          </a:p>
        </p:txBody>
      </p:sp>
      <p:sp>
        <p:nvSpPr>
          <p:cNvPr id="4103" name="Line 94"/>
          <p:cNvSpPr>
            <a:spLocks noChangeShapeType="1"/>
          </p:cNvSpPr>
          <p:nvPr/>
        </p:nvSpPr>
        <p:spPr bwMode="auto">
          <a:xfrm>
            <a:off x="8029" y="4067306"/>
            <a:ext cx="15103292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661" tIns="22831" rIns="45661" bIns="22831"/>
          <a:lstStyle/>
          <a:p>
            <a:endParaRPr lang="en-GB" sz="2894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183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CorelDRAW</vt:lpstr>
      <vt:lpstr>PowerPoint Presentation</vt:lpstr>
    </vt:vector>
  </TitlesOfParts>
  <Company>big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Iuliana Barjoveanu</dc:creator>
  <cp:lastModifiedBy>George Barjoveanu</cp:lastModifiedBy>
  <cp:revision>59</cp:revision>
  <dcterms:created xsi:type="dcterms:W3CDTF">2011-08-18T19:29:48Z</dcterms:created>
  <dcterms:modified xsi:type="dcterms:W3CDTF">2023-09-12T11:00:02Z</dcterms:modified>
</cp:coreProperties>
</file>