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21386800"/>
  <p:notesSz cx="6858000" cy="9144000"/>
  <p:defaultTextStyle>
    <a:defPPr>
      <a:defRPr lang="en-US"/>
    </a:defPPr>
    <a:lvl1pPr algn="l" defTabSz="294957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474788" indent="-1150938" algn="l" defTabSz="294957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2949575" indent="-2303463" algn="l" defTabSz="294957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4425950" indent="-3455988" algn="l" defTabSz="294957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5902325" indent="-4610100" algn="l" defTabSz="294957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 userDrawn="1">
          <p15:clr>
            <a:srgbClr val="A4A3A4"/>
          </p15:clr>
        </p15:guide>
        <p15:guide id="2" pos="9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5E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25" d="100"/>
          <a:sy n="25" d="100"/>
        </p:scale>
        <p:origin x="1392" y="48"/>
      </p:cViewPr>
      <p:guideLst>
        <p:guide orient="horz" pos="6736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391713-71FA-4DAF-A2BB-433FE17AA30A}" type="datetimeFigureOut">
              <a:rPr lang="ro-RO"/>
              <a:pPr>
                <a:defRPr/>
              </a:pPr>
              <a:t>06.09.2023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o-R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o-R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F8F0DBA-1CDE-4226-8D6D-50ED09BB0DC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914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6643772"/>
            <a:ext cx="25737979" cy="45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12119187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2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4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6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2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4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97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39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3CA27-2EF7-4F27-BE4C-B010C3F7DFC3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EDEA4-DC6D-4B1A-A739-73548A0A5A90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51617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E0AD1-5714-4FE1-841B-9D757F94BD60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A2A69-6C55-4BEB-84EB-02BB95D191B6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5693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856466"/>
            <a:ext cx="6812994" cy="1824808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001" y="856466"/>
            <a:ext cx="19934316" cy="182480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E7A5-5E81-4C3F-96F1-F8A91E51F19F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3DAB8-DD71-474E-8873-C2223BCB54A0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99767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DEDBA-8569-4B8D-9063-BEAB570A0461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DBFB-3FAD-4285-926F-4F4438026BA0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18179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ooter_08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34807"/>
            <a:ext cx="30279975" cy="917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13743003"/>
            <a:ext cx="25737979" cy="4247656"/>
          </a:xfrm>
        </p:spPr>
        <p:txBody>
          <a:bodyPr anchor="t"/>
          <a:lstStyle>
            <a:lvl1pPr algn="l">
              <a:defRPr sz="911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9064641"/>
            <a:ext cx="25737979" cy="4678361"/>
          </a:xfrm>
        </p:spPr>
        <p:txBody>
          <a:bodyPr anchor="b"/>
          <a:lstStyle>
            <a:lvl1pPr marL="0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1pPr>
            <a:lvl2pPr marL="1042497" indent="0">
              <a:buNone/>
              <a:defRPr sz="4097">
                <a:solidFill>
                  <a:schemeClr val="tx1">
                    <a:tint val="75000"/>
                  </a:schemeClr>
                </a:solidFill>
              </a:defRPr>
            </a:lvl2pPr>
            <a:lvl3pPr marL="2084993" indent="0">
              <a:buNone/>
              <a:defRPr sz="3673">
                <a:solidFill>
                  <a:schemeClr val="tx1">
                    <a:tint val="75000"/>
                  </a:schemeClr>
                </a:solidFill>
              </a:defRPr>
            </a:lvl3pPr>
            <a:lvl4pPr marL="3127490" indent="0">
              <a:buNone/>
              <a:defRPr sz="3178">
                <a:solidFill>
                  <a:schemeClr val="tx1">
                    <a:tint val="75000"/>
                  </a:schemeClr>
                </a:solidFill>
              </a:defRPr>
            </a:lvl4pPr>
            <a:lvl5pPr marL="4169987" indent="0">
              <a:buNone/>
              <a:defRPr sz="3178">
                <a:solidFill>
                  <a:schemeClr val="tx1">
                    <a:tint val="75000"/>
                  </a:schemeClr>
                </a:solidFill>
              </a:defRPr>
            </a:lvl5pPr>
            <a:lvl6pPr marL="5212484" indent="0">
              <a:buNone/>
              <a:defRPr sz="3178">
                <a:solidFill>
                  <a:schemeClr val="tx1">
                    <a:tint val="75000"/>
                  </a:schemeClr>
                </a:solidFill>
              </a:defRPr>
            </a:lvl6pPr>
            <a:lvl7pPr marL="6254981" indent="0">
              <a:buNone/>
              <a:defRPr sz="3178">
                <a:solidFill>
                  <a:schemeClr val="tx1">
                    <a:tint val="75000"/>
                  </a:schemeClr>
                </a:solidFill>
              </a:defRPr>
            </a:lvl7pPr>
            <a:lvl8pPr marL="7297477" indent="0">
              <a:buNone/>
              <a:defRPr sz="3178">
                <a:solidFill>
                  <a:schemeClr val="tx1">
                    <a:tint val="75000"/>
                  </a:schemeClr>
                </a:solidFill>
              </a:defRPr>
            </a:lvl8pPr>
            <a:lvl9pPr marL="8339974" indent="0">
              <a:buNone/>
              <a:defRPr sz="31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279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000" y="4990256"/>
            <a:ext cx="13373655" cy="14114300"/>
          </a:xfrm>
        </p:spPr>
        <p:txBody>
          <a:bodyPr/>
          <a:lstStyle>
            <a:lvl1pPr>
              <a:defRPr sz="6427"/>
            </a:lvl1pPr>
            <a:lvl2pPr>
              <a:defRPr sz="5509"/>
            </a:lvl2pPr>
            <a:lvl3pPr>
              <a:defRPr sz="4520"/>
            </a:lvl3pPr>
            <a:lvl4pPr>
              <a:defRPr sz="4097"/>
            </a:lvl4pPr>
            <a:lvl5pPr>
              <a:defRPr sz="4097"/>
            </a:lvl5pPr>
            <a:lvl6pPr>
              <a:defRPr sz="4097"/>
            </a:lvl6pPr>
            <a:lvl7pPr>
              <a:defRPr sz="4097"/>
            </a:lvl7pPr>
            <a:lvl8pPr>
              <a:defRPr sz="4097"/>
            </a:lvl8pPr>
            <a:lvl9pPr>
              <a:defRPr sz="4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1" y="4990256"/>
            <a:ext cx="13373655" cy="14114300"/>
          </a:xfrm>
        </p:spPr>
        <p:txBody>
          <a:bodyPr/>
          <a:lstStyle>
            <a:lvl1pPr>
              <a:defRPr sz="6427"/>
            </a:lvl1pPr>
            <a:lvl2pPr>
              <a:defRPr sz="5509"/>
            </a:lvl2pPr>
            <a:lvl3pPr>
              <a:defRPr sz="4520"/>
            </a:lvl3pPr>
            <a:lvl4pPr>
              <a:defRPr sz="4097"/>
            </a:lvl4pPr>
            <a:lvl5pPr>
              <a:defRPr sz="4097"/>
            </a:lvl5pPr>
            <a:lvl6pPr>
              <a:defRPr sz="4097"/>
            </a:lvl6pPr>
            <a:lvl7pPr>
              <a:defRPr sz="4097"/>
            </a:lvl7pPr>
            <a:lvl8pPr>
              <a:defRPr sz="4097"/>
            </a:lvl8pPr>
            <a:lvl9pPr>
              <a:defRPr sz="4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559C7-FD68-4D19-9A0A-DB7EAE022FE5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6404D-050D-493C-8D03-0B3FA9A7F282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15231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4787280"/>
            <a:ext cx="13378914" cy="1995110"/>
          </a:xfrm>
        </p:spPr>
        <p:txBody>
          <a:bodyPr anchor="b"/>
          <a:lstStyle>
            <a:lvl1pPr marL="0" indent="0">
              <a:buNone/>
              <a:defRPr sz="5509" b="1"/>
            </a:lvl1pPr>
            <a:lvl2pPr marL="1042497" indent="0">
              <a:buNone/>
              <a:defRPr sz="4520" b="1"/>
            </a:lvl2pPr>
            <a:lvl3pPr marL="2084993" indent="0">
              <a:buNone/>
              <a:defRPr sz="4097" b="1"/>
            </a:lvl3pPr>
            <a:lvl4pPr marL="3127490" indent="0">
              <a:buNone/>
              <a:defRPr sz="3673" b="1"/>
            </a:lvl4pPr>
            <a:lvl5pPr marL="4169987" indent="0">
              <a:buNone/>
              <a:defRPr sz="3673" b="1"/>
            </a:lvl5pPr>
            <a:lvl6pPr marL="5212484" indent="0">
              <a:buNone/>
              <a:defRPr sz="3673" b="1"/>
            </a:lvl6pPr>
            <a:lvl7pPr marL="6254981" indent="0">
              <a:buNone/>
              <a:defRPr sz="3673" b="1"/>
            </a:lvl7pPr>
            <a:lvl8pPr marL="7297477" indent="0">
              <a:buNone/>
              <a:defRPr sz="3673" b="1"/>
            </a:lvl8pPr>
            <a:lvl9pPr marL="8339974" indent="0">
              <a:buNone/>
              <a:defRPr sz="36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1" y="6782388"/>
            <a:ext cx="13378914" cy="12322165"/>
          </a:xfrm>
        </p:spPr>
        <p:txBody>
          <a:bodyPr/>
          <a:lstStyle>
            <a:lvl1pPr>
              <a:defRPr sz="5509"/>
            </a:lvl1pPr>
            <a:lvl2pPr>
              <a:defRPr sz="4520"/>
            </a:lvl2pPr>
            <a:lvl3pPr>
              <a:defRPr sz="4097"/>
            </a:lvl3pPr>
            <a:lvl4pPr>
              <a:defRPr sz="3673"/>
            </a:lvl4pPr>
            <a:lvl5pPr>
              <a:defRPr sz="3673"/>
            </a:lvl5pPr>
            <a:lvl6pPr>
              <a:defRPr sz="3673"/>
            </a:lvl6pPr>
            <a:lvl7pPr>
              <a:defRPr sz="3673"/>
            </a:lvl7pPr>
            <a:lvl8pPr>
              <a:defRPr sz="3673"/>
            </a:lvl8pPr>
            <a:lvl9pPr>
              <a:defRPr sz="36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4787280"/>
            <a:ext cx="13384170" cy="1995110"/>
          </a:xfrm>
        </p:spPr>
        <p:txBody>
          <a:bodyPr anchor="b"/>
          <a:lstStyle>
            <a:lvl1pPr marL="0" indent="0">
              <a:buNone/>
              <a:defRPr sz="5509" b="1"/>
            </a:lvl1pPr>
            <a:lvl2pPr marL="1042497" indent="0">
              <a:buNone/>
              <a:defRPr sz="4520" b="1"/>
            </a:lvl2pPr>
            <a:lvl3pPr marL="2084993" indent="0">
              <a:buNone/>
              <a:defRPr sz="4097" b="1"/>
            </a:lvl3pPr>
            <a:lvl4pPr marL="3127490" indent="0">
              <a:buNone/>
              <a:defRPr sz="3673" b="1"/>
            </a:lvl4pPr>
            <a:lvl5pPr marL="4169987" indent="0">
              <a:buNone/>
              <a:defRPr sz="3673" b="1"/>
            </a:lvl5pPr>
            <a:lvl6pPr marL="5212484" indent="0">
              <a:buNone/>
              <a:defRPr sz="3673" b="1"/>
            </a:lvl6pPr>
            <a:lvl7pPr marL="6254981" indent="0">
              <a:buNone/>
              <a:defRPr sz="3673" b="1"/>
            </a:lvl7pPr>
            <a:lvl8pPr marL="7297477" indent="0">
              <a:buNone/>
              <a:defRPr sz="3673" b="1"/>
            </a:lvl8pPr>
            <a:lvl9pPr marL="8339974" indent="0">
              <a:buNone/>
              <a:defRPr sz="36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6782388"/>
            <a:ext cx="13384170" cy="12322165"/>
          </a:xfrm>
        </p:spPr>
        <p:txBody>
          <a:bodyPr/>
          <a:lstStyle>
            <a:lvl1pPr>
              <a:defRPr sz="5509"/>
            </a:lvl1pPr>
            <a:lvl2pPr>
              <a:defRPr sz="4520"/>
            </a:lvl2pPr>
            <a:lvl3pPr>
              <a:defRPr sz="4097"/>
            </a:lvl3pPr>
            <a:lvl4pPr>
              <a:defRPr sz="3673"/>
            </a:lvl4pPr>
            <a:lvl5pPr>
              <a:defRPr sz="3673"/>
            </a:lvl5pPr>
            <a:lvl6pPr>
              <a:defRPr sz="3673"/>
            </a:lvl6pPr>
            <a:lvl7pPr>
              <a:defRPr sz="3673"/>
            </a:lvl7pPr>
            <a:lvl8pPr>
              <a:defRPr sz="3673"/>
            </a:lvl8pPr>
            <a:lvl9pPr>
              <a:defRPr sz="36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CD928-FD81-4BB6-A871-49CB387FC2F8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30ED0-3A63-454C-B77B-4AA9E4606AC7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48526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68F1A-BE2B-441C-B5BF-A9B39F560C64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BA16D-BB32-42DC-A6B7-7A4DC4714E55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15102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C6DE3-1AE6-481C-92F5-680AA28D96A7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4B43B-0EB9-4544-8667-5382C1820D83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3661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851512"/>
            <a:ext cx="9961903" cy="3623875"/>
          </a:xfrm>
        </p:spPr>
        <p:txBody>
          <a:bodyPr anchor="b"/>
          <a:lstStyle>
            <a:lvl1pPr algn="l">
              <a:defRPr sz="452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2" y="851514"/>
            <a:ext cx="16927347" cy="18253041"/>
          </a:xfrm>
        </p:spPr>
        <p:txBody>
          <a:bodyPr/>
          <a:lstStyle>
            <a:lvl1pPr>
              <a:defRPr sz="7275"/>
            </a:lvl1pPr>
            <a:lvl2pPr>
              <a:defRPr sz="6427"/>
            </a:lvl2pPr>
            <a:lvl3pPr>
              <a:defRPr sz="5509"/>
            </a:lvl3pPr>
            <a:lvl4pPr>
              <a:defRPr sz="4520"/>
            </a:lvl4pPr>
            <a:lvl5pPr>
              <a:defRPr sz="4520"/>
            </a:lvl5pPr>
            <a:lvl6pPr>
              <a:defRPr sz="4520"/>
            </a:lvl6pPr>
            <a:lvl7pPr>
              <a:defRPr sz="4520"/>
            </a:lvl7pPr>
            <a:lvl8pPr>
              <a:defRPr sz="4520"/>
            </a:lvl8pPr>
            <a:lvl9pPr>
              <a:defRPr sz="45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4475388"/>
            <a:ext cx="9961903" cy="14629167"/>
          </a:xfrm>
        </p:spPr>
        <p:txBody>
          <a:bodyPr/>
          <a:lstStyle>
            <a:lvl1pPr marL="0" indent="0">
              <a:buNone/>
              <a:defRPr sz="3178"/>
            </a:lvl1pPr>
            <a:lvl2pPr marL="1042497" indent="0">
              <a:buNone/>
              <a:defRPr sz="2755"/>
            </a:lvl2pPr>
            <a:lvl3pPr marL="2084993" indent="0">
              <a:buNone/>
              <a:defRPr sz="2331"/>
            </a:lvl3pPr>
            <a:lvl4pPr marL="3127490" indent="0">
              <a:buNone/>
              <a:defRPr sz="2048"/>
            </a:lvl4pPr>
            <a:lvl5pPr marL="4169987" indent="0">
              <a:buNone/>
              <a:defRPr sz="2048"/>
            </a:lvl5pPr>
            <a:lvl6pPr marL="5212484" indent="0">
              <a:buNone/>
              <a:defRPr sz="2048"/>
            </a:lvl6pPr>
            <a:lvl7pPr marL="6254981" indent="0">
              <a:buNone/>
              <a:defRPr sz="2048"/>
            </a:lvl7pPr>
            <a:lvl8pPr marL="7297477" indent="0">
              <a:buNone/>
              <a:defRPr sz="2048"/>
            </a:lvl8pPr>
            <a:lvl9pPr marL="8339974" indent="0">
              <a:buNone/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A8564-85D7-45CB-9227-559BED250925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90B87-4F2A-4112-9D9D-57F45A283827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0814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9" y="14970761"/>
            <a:ext cx="18167985" cy="1767382"/>
          </a:xfrm>
        </p:spPr>
        <p:txBody>
          <a:bodyPr anchor="b"/>
          <a:lstStyle>
            <a:lvl1pPr algn="l">
              <a:defRPr sz="452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9" y="1910951"/>
            <a:ext cx="18167985" cy="12832080"/>
          </a:xfrm>
        </p:spPr>
        <p:txBody>
          <a:bodyPr rtlCol="0">
            <a:normAutofit/>
          </a:bodyPr>
          <a:lstStyle>
            <a:lvl1pPr marL="0" indent="0">
              <a:buNone/>
              <a:defRPr sz="7275"/>
            </a:lvl1pPr>
            <a:lvl2pPr marL="1042497" indent="0">
              <a:buNone/>
              <a:defRPr sz="6427"/>
            </a:lvl2pPr>
            <a:lvl3pPr marL="2084993" indent="0">
              <a:buNone/>
              <a:defRPr sz="5509"/>
            </a:lvl3pPr>
            <a:lvl4pPr marL="3127490" indent="0">
              <a:buNone/>
              <a:defRPr sz="4520"/>
            </a:lvl4pPr>
            <a:lvl5pPr marL="4169987" indent="0">
              <a:buNone/>
              <a:defRPr sz="4520"/>
            </a:lvl5pPr>
            <a:lvl6pPr marL="5212484" indent="0">
              <a:buNone/>
              <a:defRPr sz="4520"/>
            </a:lvl6pPr>
            <a:lvl7pPr marL="6254981" indent="0">
              <a:buNone/>
              <a:defRPr sz="4520"/>
            </a:lvl7pPr>
            <a:lvl8pPr marL="7297477" indent="0">
              <a:buNone/>
              <a:defRPr sz="4520"/>
            </a:lvl8pPr>
            <a:lvl9pPr marL="8339974" indent="0">
              <a:buNone/>
              <a:defRPr sz="452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9" y="16738144"/>
            <a:ext cx="18167985" cy="2509977"/>
          </a:xfrm>
        </p:spPr>
        <p:txBody>
          <a:bodyPr/>
          <a:lstStyle>
            <a:lvl1pPr marL="0" indent="0">
              <a:buNone/>
              <a:defRPr sz="3178"/>
            </a:lvl1pPr>
            <a:lvl2pPr marL="1042497" indent="0">
              <a:buNone/>
              <a:defRPr sz="2755"/>
            </a:lvl2pPr>
            <a:lvl3pPr marL="2084993" indent="0">
              <a:buNone/>
              <a:defRPr sz="2331"/>
            </a:lvl3pPr>
            <a:lvl4pPr marL="3127490" indent="0">
              <a:buNone/>
              <a:defRPr sz="2048"/>
            </a:lvl4pPr>
            <a:lvl5pPr marL="4169987" indent="0">
              <a:buNone/>
              <a:defRPr sz="2048"/>
            </a:lvl5pPr>
            <a:lvl6pPr marL="5212484" indent="0">
              <a:buNone/>
              <a:defRPr sz="2048"/>
            </a:lvl6pPr>
            <a:lvl7pPr marL="6254981" indent="0">
              <a:buNone/>
              <a:defRPr sz="2048"/>
            </a:lvl7pPr>
            <a:lvl8pPr marL="7297477" indent="0">
              <a:buNone/>
              <a:defRPr sz="2048"/>
            </a:lvl8pPr>
            <a:lvl9pPr marL="8339974" indent="0">
              <a:buNone/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26B5D-4683-462F-8849-04CD1E58DADE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DEB09-1368-4CDE-B1AB-48271B7ED5C3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71263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oleObject" Target="../embeddings/oleObject3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20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B62481C-0AC1-4343-B9D5-851F7FA9684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4321"/>
            <a:ext cx="30279975" cy="1502479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2653" y="856639"/>
            <a:ext cx="27254675" cy="3564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06" tIns="147603" rIns="295206" bIns="1476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25302" y="5096101"/>
            <a:ext cx="27254675" cy="141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06" tIns="147603" rIns="295206" bIns="1476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dirty="0"/>
              <a:t>Click to edit Master text styles</a:t>
            </a:r>
          </a:p>
          <a:p>
            <a:pPr lvl="1"/>
            <a:r>
              <a:rPr lang="en-US" altLang="ro-RO" dirty="0"/>
              <a:t>Second level</a:t>
            </a:r>
          </a:p>
          <a:p>
            <a:pPr lvl="2"/>
            <a:r>
              <a:rPr lang="en-US" altLang="ro-RO" dirty="0"/>
              <a:t>Third level</a:t>
            </a:r>
          </a:p>
          <a:p>
            <a:pPr lvl="3"/>
            <a:r>
              <a:rPr lang="en-US" altLang="ro-RO" dirty="0"/>
              <a:t>Fourth level</a:t>
            </a:r>
          </a:p>
          <a:p>
            <a:pPr lvl="4"/>
            <a:r>
              <a:rPr lang="en-US" altLang="ro-RO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651" y="19822652"/>
            <a:ext cx="7066526" cy="1138073"/>
          </a:xfrm>
          <a:prstGeom prst="rect">
            <a:avLst/>
          </a:prstGeom>
        </p:spPr>
        <p:txBody>
          <a:bodyPr vert="horz" wrap="square" lIns="295206" tIns="147603" rIns="295206" bIns="14760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755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34302ED-B7AF-499A-810D-D04740DFB8C3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811" y="19822652"/>
            <a:ext cx="9588359" cy="1138073"/>
          </a:xfrm>
          <a:prstGeom prst="rect">
            <a:avLst/>
          </a:prstGeom>
        </p:spPr>
        <p:txBody>
          <a:bodyPr vert="horz" wrap="square" lIns="295206" tIns="147603" rIns="295206" bIns="147603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2755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799" y="19822652"/>
            <a:ext cx="7066526" cy="1138073"/>
          </a:xfrm>
          <a:prstGeom prst="rect">
            <a:avLst/>
          </a:prstGeom>
        </p:spPr>
        <p:txBody>
          <a:bodyPr vert="horz" wrap="square" lIns="295206" tIns="147603" rIns="295206" bIns="14760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75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DF0A984-F130-4B97-8ACD-F3A8B9AFBE79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E1C164-C600-00B4-33C0-8ACD1FF77FB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0279975" cy="1519896"/>
          </a:xfrm>
          <a:prstGeom prst="rect">
            <a:avLst/>
          </a:prstGeom>
        </p:spPr>
      </p:pic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6FD78ED-5CF2-347B-6EE0-FC7AEA52B737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71101187"/>
              </p:ext>
            </p:extLst>
          </p:nvPr>
        </p:nvGraphicFramePr>
        <p:xfrm>
          <a:off x="11956256" y="20141331"/>
          <a:ext cx="636746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4" imgW="6368052" imgH="880652" progId="CorelDraw.Graphic.15">
                  <p:embed/>
                </p:oleObj>
              </mc:Choice>
              <mc:Fallback>
                <p:oleObj name="CorelDRAW" r:id="rId14" imgW="6368052" imgH="880652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956256" y="20141331"/>
                        <a:ext cx="6367462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FCE73B03-A88E-427C-5DB0-E4F037BBDF3C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95364597"/>
              </p:ext>
            </p:extLst>
          </p:nvPr>
        </p:nvGraphicFramePr>
        <p:xfrm>
          <a:off x="-23813" y="1473200"/>
          <a:ext cx="30532388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6" imgW="18843445" imgH="92477" progId="CorelDraw.Graphic.15">
                  <p:embed/>
                </p:oleObj>
              </mc:Choice>
              <mc:Fallback>
                <p:oleObj name="CorelDRAW" r:id="rId16" imgW="18843445" imgH="92477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-23813" y="1473200"/>
                        <a:ext cx="30532388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FC51355C-1C6E-B93D-9B03-0847ECFF7335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32313105"/>
              </p:ext>
            </p:extLst>
          </p:nvPr>
        </p:nvGraphicFramePr>
        <p:xfrm>
          <a:off x="414345" y="190498"/>
          <a:ext cx="1155153" cy="1105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8" imgW="880376" imgH="843322" progId="CorelDraw.Graphic.15">
                  <p:embed/>
                </p:oleObj>
              </mc:Choice>
              <mc:Fallback>
                <p:oleObj name="CorelDRAW" r:id="rId18" imgW="880376" imgH="843322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14345" y="190498"/>
                        <a:ext cx="1155153" cy="11052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78C716E0-B55F-7A37-0757-498EC4901655}"/>
              </a:ext>
            </a:extLst>
          </p:cNvPr>
          <p:cNvSpPr txBox="1"/>
          <p:nvPr userDrawn="1"/>
        </p:nvSpPr>
        <p:spPr>
          <a:xfrm>
            <a:off x="1593310" y="159783"/>
            <a:ext cx="152634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12th International Conference on Environmental Engineering and Management</a:t>
            </a:r>
          </a:p>
          <a:p>
            <a:r>
              <a:rPr lang="en-GB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Circular Economy and Sustainability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13 - 16 September 2023, Iasi - Romania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CAF6B0A8-CE52-45BD-D1B0-A2FFF2366497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05497203"/>
              </p:ext>
            </p:extLst>
          </p:nvPr>
        </p:nvGraphicFramePr>
        <p:xfrm>
          <a:off x="-23813" y="19860426"/>
          <a:ext cx="30532388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0" imgW="18843445" imgH="92477" progId="CorelDraw.Graphic.15">
                  <p:embed/>
                </p:oleObj>
              </mc:Choice>
              <mc:Fallback>
                <p:oleObj name="CorelDRAW" r:id="rId20" imgW="18843445" imgH="92477" progId="CorelDraw.Graphic.15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FCE73B03-A88E-427C-5DB0-E4F037BBDF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-23813" y="19860426"/>
                        <a:ext cx="30532388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9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2083242" rtl="0" eaLnBrk="0" fontAlgn="base" hangingPunct="0">
        <a:spcBef>
          <a:spcPct val="0"/>
        </a:spcBef>
        <a:spcAft>
          <a:spcPct val="0"/>
        </a:spcAft>
        <a:defRPr sz="1002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083242" rtl="0" eaLnBrk="0" fontAlgn="base" hangingPunct="0">
        <a:spcBef>
          <a:spcPct val="0"/>
        </a:spcBef>
        <a:spcAft>
          <a:spcPct val="0"/>
        </a:spcAft>
        <a:defRPr sz="10029">
          <a:solidFill>
            <a:schemeClr val="tx1"/>
          </a:solidFill>
          <a:latin typeface="Calibri" pitchFamily="34" charset="0"/>
        </a:defRPr>
      </a:lvl2pPr>
      <a:lvl3pPr algn="ctr" defTabSz="2083242" rtl="0" eaLnBrk="0" fontAlgn="base" hangingPunct="0">
        <a:spcBef>
          <a:spcPct val="0"/>
        </a:spcBef>
        <a:spcAft>
          <a:spcPct val="0"/>
        </a:spcAft>
        <a:defRPr sz="10029">
          <a:solidFill>
            <a:schemeClr val="tx1"/>
          </a:solidFill>
          <a:latin typeface="Calibri" pitchFamily="34" charset="0"/>
        </a:defRPr>
      </a:lvl3pPr>
      <a:lvl4pPr algn="ctr" defTabSz="2083242" rtl="0" eaLnBrk="0" fontAlgn="base" hangingPunct="0">
        <a:spcBef>
          <a:spcPct val="0"/>
        </a:spcBef>
        <a:spcAft>
          <a:spcPct val="0"/>
        </a:spcAft>
        <a:defRPr sz="10029">
          <a:solidFill>
            <a:schemeClr val="tx1"/>
          </a:solidFill>
          <a:latin typeface="Calibri" pitchFamily="34" charset="0"/>
        </a:defRPr>
      </a:lvl4pPr>
      <a:lvl5pPr algn="ctr" defTabSz="2083242" rtl="0" eaLnBrk="0" fontAlgn="base" hangingPunct="0">
        <a:spcBef>
          <a:spcPct val="0"/>
        </a:spcBef>
        <a:spcAft>
          <a:spcPct val="0"/>
        </a:spcAft>
        <a:defRPr sz="10029">
          <a:solidFill>
            <a:schemeClr val="tx1"/>
          </a:solidFill>
          <a:latin typeface="Calibri" pitchFamily="34" charset="0"/>
        </a:defRPr>
      </a:lvl5pPr>
      <a:lvl6pPr marL="228333" algn="ctr" defTabSz="2084325" rtl="0" fontAlgn="base">
        <a:spcBef>
          <a:spcPct val="0"/>
        </a:spcBef>
        <a:spcAft>
          <a:spcPct val="0"/>
        </a:spcAft>
        <a:defRPr sz="10029">
          <a:solidFill>
            <a:schemeClr val="tx1"/>
          </a:solidFill>
          <a:latin typeface="Calibri" pitchFamily="34" charset="0"/>
        </a:defRPr>
      </a:lvl6pPr>
      <a:lvl7pPr marL="456665" algn="ctr" defTabSz="2084325" rtl="0" fontAlgn="base">
        <a:spcBef>
          <a:spcPct val="0"/>
        </a:spcBef>
        <a:spcAft>
          <a:spcPct val="0"/>
        </a:spcAft>
        <a:defRPr sz="10029">
          <a:solidFill>
            <a:schemeClr val="tx1"/>
          </a:solidFill>
          <a:latin typeface="Calibri" pitchFamily="34" charset="0"/>
        </a:defRPr>
      </a:lvl7pPr>
      <a:lvl8pPr marL="684997" algn="ctr" defTabSz="2084325" rtl="0" fontAlgn="base">
        <a:spcBef>
          <a:spcPct val="0"/>
        </a:spcBef>
        <a:spcAft>
          <a:spcPct val="0"/>
        </a:spcAft>
        <a:defRPr sz="10029">
          <a:solidFill>
            <a:schemeClr val="tx1"/>
          </a:solidFill>
          <a:latin typeface="Calibri" pitchFamily="34" charset="0"/>
        </a:defRPr>
      </a:lvl8pPr>
      <a:lvl9pPr marL="913329" algn="ctr" defTabSz="2084325" rtl="0" fontAlgn="base">
        <a:spcBef>
          <a:spcPct val="0"/>
        </a:spcBef>
        <a:spcAft>
          <a:spcPct val="0"/>
        </a:spcAft>
        <a:defRPr sz="10029">
          <a:solidFill>
            <a:schemeClr val="tx1"/>
          </a:solidFill>
          <a:latin typeface="Calibri" pitchFamily="34" charset="0"/>
        </a:defRPr>
      </a:lvl9pPr>
    </p:titleStyle>
    <p:bodyStyle>
      <a:lvl1pPr marL="781496" indent="-781496" algn="l" defTabSz="2083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275" kern="1200">
          <a:solidFill>
            <a:schemeClr val="tx1"/>
          </a:solidFill>
          <a:latin typeface="+mn-lt"/>
          <a:ea typeface="+mn-ea"/>
          <a:cs typeface="+mn-cs"/>
        </a:defRPr>
      </a:lvl1pPr>
      <a:lvl2pPr marL="1693054" indent="-650313" algn="l" defTabSz="2083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427" kern="1200">
          <a:solidFill>
            <a:schemeClr val="tx1"/>
          </a:solidFill>
          <a:latin typeface="+mn-lt"/>
          <a:ea typeface="+mn-ea"/>
          <a:cs typeface="+mn-cs"/>
        </a:defRPr>
      </a:lvl2pPr>
      <a:lvl3pPr marL="2605735" indent="-520251" algn="l" defTabSz="2083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509" kern="1200">
          <a:solidFill>
            <a:schemeClr val="tx1"/>
          </a:solidFill>
          <a:latin typeface="+mn-lt"/>
          <a:ea typeface="+mn-ea"/>
          <a:cs typeface="+mn-cs"/>
        </a:defRPr>
      </a:lvl3pPr>
      <a:lvl4pPr marL="3648477" indent="-520251" algn="l" defTabSz="2083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520" kern="1200">
          <a:solidFill>
            <a:schemeClr val="tx1"/>
          </a:solidFill>
          <a:latin typeface="+mn-lt"/>
          <a:ea typeface="+mn-ea"/>
          <a:cs typeface="+mn-cs"/>
        </a:defRPr>
      </a:lvl4pPr>
      <a:lvl5pPr marL="4690098" indent="-520251" algn="l" defTabSz="2083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520" kern="1200">
          <a:solidFill>
            <a:schemeClr val="tx1"/>
          </a:solidFill>
          <a:latin typeface="+mn-lt"/>
          <a:ea typeface="+mn-ea"/>
          <a:cs typeface="+mn-cs"/>
        </a:defRPr>
      </a:lvl5pPr>
      <a:lvl6pPr marL="5733733" indent="-521248" algn="l" defTabSz="2084993" rtl="0" eaLnBrk="1" latinLnBrk="0" hangingPunct="1">
        <a:spcBef>
          <a:spcPct val="20000"/>
        </a:spcBef>
        <a:buFont typeface="Arial" pitchFamily="34" charset="0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6pPr>
      <a:lvl7pPr marL="6776229" indent="-521248" algn="l" defTabSz="2084993" rtl="0" eaLnBrk="1" latinLnBrk="0" hangingPunct="1">
        <a:spcBef>
          <a:spcPct val="20000"/>
        </a:spcBef>
        <a:buFont typeface="Arial" pitchFamily="34" charset="0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7pPr>
      <a:lvl8pPr marL="7818726" indent="-521248" algn="l" defTabSz="2084993" rtl="0" eaLnBrk="1" latinLnBrk="0" hangingPunct="1">
        <a:spcBef>
          <a:spcPct val="20000"/>
        </a:spcBef>
        <a:buFont typeface="Arial" pitchFamily="34" charset="0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8pPr>
      <a:lvl9pPr marL="8861223" indent="-521248" algn="l" defTabSz="2084993" rtl="0" eaLnBrk="1" latinLnBrk="0" hangingPunct="1">
        <a:spcBef>
          <a:spcPct val="20000"/>
        </a:spcBef>
        <a:buFont typeface="Arial" pitchFamily="34" charset="0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4993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1pPr>
      <a:lvl2pPr marL="1042497" algn="l" defTabSz="2084993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2pPr>
      <a:lvl3pPr marL="2084993" algn="l" defTabSz="2084993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3pPr>
      <a:lvl4pPr marL="3127490" algn="l" defTabSz="2084993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4pPr>
      <a:lvl5pPr marL="4169987" algn="l" defTabSz="2084993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5pPr>
      <a:lvl6pPr marL="5212484" algn="l" defTabSz="2084993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6pPr>
      <a:lvl7pPr marL="6254981" algn="l" defTabSz="2084993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7pPr>
      <a:lvl8pPr marL="7297477" algn="l" defTabSz="2084993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8pPr>
      <a:lvl9pPr marL="8339974" algn="l" defTabSz="2084993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274587" y="10160"/>
            <a:ext cx="4050089" cy="127570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208505" tIns="104252" rIns="208505" bIns="104252">
            <a:spAutoFit/>
          </a:bodyPr>
          <a:lstStyle/>
          <a:p>
            <a:pPr defTabSz="208499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61" dirty="0"/>
              <a:t>Place your logo and </a:t>
            </a:r>
          </a:p>
          <a:p>
            <a:pPr defTabSz="208499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61" dirty="0"/>
              <a:t>affiliation here</a:t>
            </a:r>
          </a:p>
        </p:txBody>
      </p:sp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34452" y="3058338"/>
            <a:ext cx="15105535" cy="312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494" tIns="20247" rIns="40494" bIns="20247">
            <a:spAutoFit/>
          </a:bodyPr>
          <a:lstStyle>
            <a:lvl1pPr defTabSz="2617788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617788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617788">
              <a:spcBef>
                <a:spcPct val="20000"/>
              </a:spcBef>
              <a:buFont typeface="Arial" panose="020B0604020202020204" pitchFamily="34" charset="0"/>
              <a:buChar char="•"/>
              <a:defRPr sz="7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617788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617788">
              <a:spcBef>
                <a:spcPct val="20000"/>
              </a:spcBef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ro-RO" sz="1766" b="1" u="sng"/>
              <a:t>Presenting Author, e.g. Popescu, N.</a:t>
            </a:r>
            <a:r>
              <a:rPr lang="en-US" altLang="ro-RO" sz="1766" b="1" u="sng" baseline="30000"/>
              <a:t>1</a:t>
            </a:r>
            <a:r>
              <a:rPr lang="en-US" altLang="ro-RO" sz="1766" b="1"/>
              <a:t>, Co-Author(s), e.g. Tokay, A.</a:t>
            </a:r>
            <a:r>
              <a:rPr lang="en-US" altLang="ro-RO" sz="1766" b="1" baseline="30000"/>
              <a:t>2</a:t>
            </a:r>
            <a:r>
              <a:rPr lang="en-US" altLang="ro-RO" sz="1766" b="1"/>
              <a:t>, Sandor, P.</a:t>
            </a:r>
            <a:r>
              <a:rPr lang="en-US" altLang="ro-RO" sz="1766" b="1" baseline="30000"/>
              <a:t>1</a:t>
            </a:r>
            <a:r>
              <a:rPr lang="en-US" altLang="ro-RO" sz="1766" b="1"/>
              <a:t> </a:t>
            </a:r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738188" y="4613962"/>
            <a:ext cx="11734799" cy="23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494" tIns="20247" rIns="40494" bIns="20247">
            <a:spAutoFit/>
          </a:bodyPr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73088">
              <a:spcBef>
                <a:spcPct val="20000"/>
              </a:spcBef>
              <a:buFont typeface="Arial" panose="020B0604020202020204" pitchFamily="34" charset="0"/>
              <a:buChar char="•"/>
              <a:defRPr sz="7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73088">
              <a:spcBef>
                <a:spcPct val="20000"/>
              </a:spcBef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o-RO" sz="2825" b="1" dirty="0">
                <a:latin typeface="Arial" panose="020B0604020202020204" pitchFamily="34" charset="0"/>
              </a:rPr>
              <a:t>1. Poster Instructions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GB" altLang="ro-RO" sz="1413" b="1" dirty="0">
                <a:latin typeface="Arial" panose="020B0604020202020204" pitchFamily="34" charset="0"/>
              </a:rPr>
              <a:t>Font type and text structure (one or two-column format) can be chosen individually. Each poster must include text in a font large enough to be read easily by participants on screen. Lettering on illustrations should be large and legible.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GB" altLang="ro-RO" sz="1413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GB" altLang="ro-RO" sz="1413" b="1" dirty="0">
                <a:latin typeface="Arial" panose="020B0604020202020204" pitchFamily="34" charset="0"/>
              </a:rPr>
              <a:t>Material should be displayed in a logical consequence (introduction, methods, results, conclusion).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GB" altLang="ro-RO" sz="1413" b="1" dirty="0">
                <a:latin typeface="Arial" panose="020B0604020202020204" pitchFamily="34" charset="0"/>
              </a:rPr>
              <a:t>Please note that the poster presentation will have a duration of 5 minutes (including discussion) so please adapt contents to this.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GB" altLang="ro-RO" sz="1413" b="1" dirty="0">
              <a:latin typeface="Arial" panose="020B0604020202020204" pitchFamily="34" charset="0"/>
            </a:endParaRPr>
          </a:p>
        </p:txBody>
      </p:sp>
      <p:sp>
        <p:nvSpPr>
          <p:cNvPr id="4101" name="Text Box 53"/>
          <p:cNvSpPr txBox="1">
            <a:spLocks noChangeArrowheads="1"/>
          </p:cNvSpPr>
          <p:nvPr/>
        </p:nvSpPr>
        <p:spPr bwMode="auto">
          <a:xfrm>
            <a:off x="34452" y="3514687"/>
            <a:ext cx="15105535" cy="47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494" tIns="20247" rIns="40494" bIns="20247">
            <a:spAutoFit/>
          </a:bodyPr>
          <a:lstStyle>
            <a:lvl1pPr defTabSz="2617788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617788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617788">
              <a:spcBef>
                <a:spcPct val="20000"/>
              </a:spcBef>
              <a:buFont typeface="Arial" panose="020B0604020202020204" pitchFamily="34" charset="0"/>
              <a:buChar char="•"/>
              <a:defRPr sz="7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617788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617788">
              <a:spcBef>
                <a:spcPct val="20000"/>
              </a:spcBef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o-RO" sz="1413" b="1" baseline="30000">
                <a:solidFill>
                  <a:schemeClr val="bg2"/>
                </a:solidFill>
                <a:latin typeface="Arial" panose="020B0604020202020204" pitchFamily="34" charset="0"/>
              </a:rPr>
              <a:t>1</a:t>
            </a:r>
            <a:r>
              <a:rPr lang="en-US" altLang="ro-RO" sz="1413" b="1" baseline="30000">
                <a:solidFill>
                  <a:srgbClr val="002060"/>
                </a:solidFill>
              </a:rPr>
              <a:t>1</a:t>
            </a:r>
            <a:r>
              <a:rPr lang="en-US" altLang="ro-RO" sz="1413" b="1">
                <a:solidFill>
                  <a:srgbClr val="002060"/>
                </a:solidFill>
              </a:rPr>
              <a:t>Affiliations e.g. “</a:t>
            </a:r>
            <a:r>
              <a:rPr lang="en-US" altLang="ro-RO" sz="1413" b="1" i="1">
                <a:solidFill>
                  <a:srgbClr val="002060"/>
                </a:solidFill>
              </a:rPr>
              <a:t>Gheorghe Asachi” </a:t>
            </a:r>
            <a:r>
              <a:rPr lang="en-US" altLang="ro-RO" sz="1413" b="1">
                <a:solidFill>
                  <a:srgbClr val="002060"/>
                </a:solidFill>
              </a:rPr>
              <a:t>Technical University of Iasi, Department of Environmental Engineering and Management , Faculty of Chemical Engineering and Environmental Protection, </a:t>
            </a:r>
            <a:br>
              <a:rPr lang="en-US" altLang="ro-RO" sz="1413" b="1">
                <a:solidFill>
                  <a:srgbClr val="002060"/>
                </a:solidFill>
              </a:rPr>
            </a:br>
            <a:r>
              <a:rPr lang="en-US" altLang="ro-RO" sz="1413" b="1">
                <a:solidFill>
                  <a:srgbClr val="002060"/>
                </a:solidFill>
              </a:rPr>
              <a:t>D. Mangeron 73, 700050 Iasi, Romania, phone:  ; fax ; e-mail: ; web:</a:t>
            </a:r>
          </a:p>
        </p:txBody>
      </p:sp>
      <p:sp>
        <p:nvSpPr>
          <p:cNvPr id="4102" name="Text Box 54"/>
          <p:cNvSpPr txBox="1">
            <a:spLocks noChangeArrowheads="1"/>
          </p:cNvSpPr>
          <p:nvPr/>
        </p:nvSpPr>
        <p:spPr bwMode="auto">
          <a:xfrm>
            <a:off x="34452" y="2006600"/>
            <a:ext cx="15105535" cy="99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494" tIns="20247" rIns="40494" bIns="20247">
            <a:spAutoFit/>
          </a:bodyPr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73088">
              <a:spcBef>
                <a:spcPct val="20000"/>
              </a:spcBef>
              <a:buFont typeface="Arial" panose="020B0604020202020204" pitchFamily="34" charset="0"/>
              <a:buChar char="•"/>
              <a:defRPr sz="7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73088">
              <a:spcBef>
                <a:spcPct val="20000"/>
              </a:spcBef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ro-RO" sz="2966" b="1">
                <a:solidFill>
                  <a:srgbClr val="002060"/>
                </a:solidFill>
                <a:latin typeface="Arial Black" panose="020B0A04020102020204" pitchFamily="34" charset="0"/>
              </a:rPr>
              <a:t>Title Line 1</a:t>
            </a: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ro-RO" sz="2966" b="1">
                <a:solidFill>
                  <a:srgbClr val="002060"/>
                </a:solidFill>
                <a:latin typeface="Arial Black" panose="020B0A04020102020204" pitchFamily="34" charset="0"/>
              </a:rPr>
              <a:t>Title Line 2</a:t>
            </a:r>
          </a:p>
        </p:txBody>
      </p:sp>
      <p:sp>
        <p:nvSpPr>
          <p:cNvPr id="4103" name="Line 94"/>
          <p:cNvSpPr>
            <a:spLocks noChangeShapeType="1"/>
          </p:cNvSpPr>
          <p:nvPr/>
        </p:nvSpPr>
        <p:spPr bwMode="auto">
          <a:xfrm>
            <a:off x="34452" y="3985613"/>
            <a:ext cx="15105535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667" tIns="22834" rIns="45667" bIns="22834"/>
          <a:lstStyle/>
          <a:p>
            <a:endParaRPr lang="en-GB" sz="4097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183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Office Theme</vt:lpstr>
      <vt:lpstr>CorelDRAW X5 Graphic</vt:lpstr>
      <vt:lpstr>PowerPoint Presentation</vt:lpstr>
    </vt:vector>
  </TitlesOfParts>
  <Company>big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Iuliana Barjoveanu</dc:creator>
  <cp:lastModifiedBy>George Barjoveanu</cp:lastModifiedBy>
  <cp:revision>59</cp:revision>
  <dcterms:created xsi:type="dcterms:W3CDTF">2011-08-18T19:29:48Z</dcterms:created>
  <dcterms:modified xsi:type="dcterms:W3CDTF">2023-09-06T12:29:40Z</dcterms:modified>
</cp:coreProperties>
</file>