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B5E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840" y="43"/>
      </p:cViewPr>
      <p:guideLst>
        <p:guide orient="horz" pos="2160"/>
        <p:guide pos="3840"/>
      </p:guideLst>
    </p:cSldViewPr>
  </p:slideViewPr>
  <p:notesTextViewPr>
    <p:cViewPr>
      <p:scale>
        <a:sx n="100" d="100"/>
        <a:sy n="100" d="100"/>
      </p:scale>
      <p:origin x="0" y="0"/>
    </p:cViewPr>
  </p:notesTextViewPr>
  <p:notesViewPr>
    <p:cSldViewPr>
      <p:cViewPr varScale="1">
        <p:scale>
          <a:sx n="61" d="100"/>
          <a:sy n="61" d="100"/>
        </p:scale>
        <p:origin x="3158" y="2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78D3B4-4D1F-4548-8093-CBEB53F24DBC}" type="datetimeFigureOut">
              <a:rPr lang="ro-RO" smtClean="0"/>
              <a:t>23.08.2025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A56D6B-50C0-4BBB-9853-3EE60A0F9855}" type="slidenum">
              <a:rPr lang="ro-RO" smtClean="0"/>
              <a:t>‹#›</a:t>
            </a:fld>
            <a:endParaRPr lang="ro-RO"/>
          </a:p>
        </p:txBody>
      </p:sp>
    </p:spTree>
    <p:extLst>
      <p:ext uri="{BB962C8B-B14F-4D97-AF65-F5344CB8AC3E}">
        <p14:creationId xmlns:p14="http://schemas.microsoft.com/office/powerpoint/2010/main" val="1299221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lvl1pPr>
              <a:defRPr/>
            </a:lvl1pPr>
          </a:lstStyle>
          <a:p>
            <a:r>
              <a:rPr lang="en-US" dirty="0"/>
              <a:t>Presentation Title</a:t>
            </a:r>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Authors: </a:t>
            </a:r>
          </a:p>
        </p:txBody>
      </p:sp>
      <p:sp>
        <p:nvSpPr>
          <p:cNvPr id="15" name="Picture Placeholder 14">
            <a:extLst>
              <a:ext uri="{FF2B5EF4-FFF2-40B4-BE49-F238E27FC236}">
                <a16:creationId xmlns:a16="http://schemas.microsoft.com/office/drawing/2014/main" id="{651185BB-667F-285D-2383-E4F8FF10A195}"/>
              </a:ext>
            </a:extLst>
          </p:cNvPr>
          <p:cNvSpPr>
            <a:spLocks noGrp="1"/>
          </p:cNvSpPr>
          <p:nvPr>
            <p:ph type="pic" sz="quarter" idx="10" hasCustomPrompt="1"/>
          </p:nvPr>
        </p:nvSpPr>
        <p:spPr>
          <a:xfrm>
            <a:off x="9906000" y="228600"/>
            <a:ext cx="1905000" cy="914400"/>
          </a:xfrm>
        </p:spPr>
        <p:txBody>
          <a:bodyPr/>
          <a:lstStyle>
            <a:lvl1pPr marL="0" indent="0">
              <a:buNone/>
              <a:defRPr/>
            </a:lvl1pPr>
          </a:lstStyle>
          <a:p>
            <a:r>
              <a:rPr lang="en-US" dirty="0"/>
              <a:t>Your Logo</a:t>
            </a:r>
            <a:endParaRPr lang="en-GB" dirty="0"/>
          </a:p>
        </p:txBody>
      </p:sp>
      <p:pic>
        <p:nvPicPr>
          <p:cNvPr id="5" name="Picture 4">
            <a:extLst>
              <a:ext uri="{FF2B5EF4-FFF2-40B4-BE49-F238E27FC236}">
                <a16:creationId xmlns:a16="http://schemas.microsoft.com/office/drawing/2014/main" id="{59BB5D88-2D7B-6940-2CCC-81A197022CC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8986"/>
            <a:ext cx="12192000" cy="1104116"/>
          </a:xfrm>
          <a:prstGeom prst="rect">
            <a:avLst/>
          </a:prstGeom>
        </p:spPr>
      </p:pic>
      <p:pic>
        <p:nvPicPr>
          <p:cNvPr id="9" name="Picture 8" descr="A blue and black logo&#10;&#10;AI-generated content may be incorrect.">
            <a:extLst>
              <a:ext uri="{FF2B5EF4-FFF2-40B4-BE49-F238E27FC236}">
                <a16:creationId xmlns:a16="http://schemas.microsoft.com/office/drawing/2014/main" id="{5E3C4FCB-0EB8-5E25-3A33-FB1D4AEC206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00" y="68391"/>
            <a:ext cx="2286000" cy="320417"/>
          </a:xfrm>
          <a:prstGeom prst="rect">
            <a:avLst/>
          </a:prstGeom>
        </p:spPr>
      </p:pic>
    </p:spTree>
    <p:extLst>
      <p:ext uri="{BB962C8B-B14F-4D97-AF65-F5344CB8AC3E}">
        <p14:creationId xmlns:p14="http://schemas.microsoft.com/office/powerpoint/2010/main" val="29812119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D536411-642C-442B-B8F3-DAE6D3F70CB7}" type="datetimeFigureOut">
              <a:rPr lang="en-US"/>
              <a:pPr>
                <a:defRPr/>
              </a:pPr>
              <a:t>8/23/2025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F4E3148-076F-4863-B44D-07AB474C665A}" type="slidenum">
              <a:rPr lang="en-US" altLang="en-US"/>
              <a:pPr/>
              <a:t>‹#›</a:t>
            </a:fld>
            <a:endParaRPr lang="en-US" altLang="en-US"/>
          </a:p>
        </p:txBody>
      </p:sp>
    </p:spTree>
    <p:extLst>
      <p:ext uri="{BB962C8B-B14F-4D97-AF65-F5344CB8AC3E}">
        <p14:creationId xmlns:p14="http://schemas.microsoft.com/office/powerpoint/2010/main" val="2981280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0A5B279-E300-49A0-B103-5D7B41BC84D1}" type="datetimeFigureOut">
              <a:rPr lang="en-US"/>
              <a:pPr>
                <a:defRPr/>
              </a:pPr>
              <a:t>8/23/2025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C916FE-8E74-40F1-B4AE-4253AF4106E7}" type="slidenum">
              <a:rPr lang="en-US" altLang="en-US"/>
              <a:pPr/>
              <a:t>‹#›</a:t>
            </a:fld>
            <a:endParaRPr lang="en-US" altLang="en-US"/>
          </a:p>
        </p:txBody>
      </p:sp>
    </p:spTree>
    <p:extLst>
      <p:ext uri="{BB962C8B-B14F-4D97-AF65-F5344CB8AC3E}">
        <p14:creationId xmlns:p14="http://schemas.microsoft.com/office/powerpoint/2010/main" val="3587841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14">
            <a:extLst>
              <a:ext uri="{FF2B5EF4-FFF2-40B4-BE49-F238E27FC236}">
                <a16:creationId xmlns:a16="http://schemas.microsoft.com/office/drawing/2014/main" id="{7904DD20-F85F-C290-F2B6-1806CFE9B940}"/>
              </a:ext>
            </a:extLst>
          </p:cNvPr>
          <p:cNvSpPr>
            <a:spLocks noGrp="1"/>
          </p:cNvSpPr>
          <p:nvPr>
            <p:ph type="pic" sz="quarter" idx="10" hasCustomPrompt="1"/>
          </p:nvPr>
        </p:nvSpPr>
        <p:spPr>
          <a:xfrm>
            <a:off x="8915400" y="6275388"/>
            <a:ext cx="2311400" cy="527049"/>
          </a:xfrm>
        </p:spPr>
        <p:txBody>
          <a:bodyPr/>
          <a:lstStyle>
            <a:lvl1pPr marL="0" indent="0">
              <a:buNone/>
              <a:defRPr/>
            </a:lvl1pPr>
          </a:lstStyle>
          <a:p>
            <a:r>
              <a:rPr lang="en-US" dirty="0"/>
              <a:t>Your Logo</a:t>
            </a:r>
            <a:endParaRPr lang="en-GB" dirty="0"/>
          </a:p>
        </p:txBody>
      </p:sp>
    </p:spTree>
    <p:extLst>
      <p:ext uri="{BB962C8B-B14F-4D97-AF65-F5344CB8AC3E}">
        <p14:creationId xmlns:p14="http://schemas.microsoft.com/office/powerpoint/2010/main" val="181788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2F0251-9DEF-4164-A988-F67F329AF69B}" type="datetimeFigureOut">
              <a:rPr lang="en-US"/>
              <a:pPr>
                <a:defRPr/>
              </a:pPr>
              <a:t>8/23/2025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285A29B-E352-4C56-BB1D-05DA7878F1F4}" type="slidenum">
              <a:rPr lang="en-US" altLang="en-US"/>
              <a:pPr/>
              <a:t>‹#›</a:t>
            </a:fld>
            <a:endParaRPr lang="en-US" altLang="en-US"/>
          </a:p>
        </p:txBody>
      </p:sp>
    </p:spTree>
    <p:extLst>
      <p:ext uri="{BB962C8B-B14F-4D97-AF65-F5344CB8AC3E}">
        <p14:creationId xmlns:p14="http://schemas.microsoft.com/office/powerpoint/2010/main" val="2655790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0BFB3E1-CAA6-437F-AE03-D90BC2EA7AF6}" type="datetimeFigureOut">
              <a:rPr lang="en-US"/>
              <a:pPr>
                <a:defRPr/>
              </a:pPr>
              <a:t>8/23/2025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220F17-992E-4C45-986B-0DEEC552746B}" type="slidenum">
              <a:rPr lang="en-US" altLang="en-US"/>
              <a:pPr/>
              <a:t>‹#›</a:t>
            </a:fld>
            <a:endParaRPr lang="en-US" altLang="en-US"/>
          </a:p>
        </p:txBody>
      </p:sp>
    </p:spTree>
    <p:extLst>
      <p:ext uri="{BB962C8B-B14F-4D97-AF65-F5344CB8AC3E}">
        <p14:creationId xmlns:p14="http://schemas.microsoft.com/office/powerpoint/2010/main" val="92292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8985521-FAC7-4E6A-A5B7-51240FF1EB55}" type="datetimeFigureOut">
              <a:rPr lang="en-US"/>
              <a:pPr>
                <a:defRPr/>
              </a:pPr>
              <a:t>8/23/2025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234F78-6527-4F9A-9906-B983FCC32EC7}" type="slidenum">
              <a:rPr lang="en-US" altLang="en-US"/>
              <a:pPr/>
              <a:t>‹#›</a:t>
            </a:fld>
            <a:endParaRPr lang="en-US" altLang="en-US"/>
          </a:p>
        </p:txBody>
      </p:sp>
    </p:spTree>
    <p:extLst>
      <p:ext uri="{BB962C8B-B14F-4D97-AF65-F5344CB8AC3E}">
        <p14:creationId xmlns:p14="http://schemas.microsoft.com/office/powerpoint/2010/main" val="101165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829359B-D524-488E-8825-D7A8DFB82BE6}" type="datetimeFigureOut">
              <a:rPr lang="en-US"/>
              <a:pPr>
                <a:defRPr/>
              </a:pPr>
              <a:t>8/23/2025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01B251A-FB48-4D11-A69D-08ACF4FC38AD}" type="slidenum">
              <a:rPr lang="en-US" altLang="en-US"/>
              <a:pPr/>
              <a:t>‹#›</a:t>
            </a:fld>
            <a:endParaRPr lang="en-US" altLang="en-US"/>
          </a:p>
        </p:txBody>
      </p:sp>
    </p:spTree>
    <p:extLst>
      <p:ext uri="{BB962C8B-B14F-4D97-AF65-F5344CB8AC3E}">
        <p14:creationId xmlns:p14="http://schemas.microsoft.com/office/powerpoint/2010/main" val="54002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E9A377-7FFC-4079-9989-B370B5F9216C}" type="datetimeFigureOut">
              <a:rPr lang="en-US"/>
              <a:pPr>
                <a:defRPr/>
              </a:pPr>
              <a:t>8/23/2025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A48CCED-9915-406B-947D-C86EC2B276D0}" type="slidenum">
              <a:rPr lang="en-US" altLang="en-US"/>
              <a:pPr/>
              <a:t>‹#›</a:t>
            </a:fld>
            <a:endParaRPr lang="en-US" altLang="en-US"/>
          </a:p>
        </p:txBody>
      </p:sp>
    </p:spTree>
    <p:extLst>
      <p:ext uri="{BB962C8B-B14F-4D97-AF65-F5344CB8AC3E}">
        <p14:creationId xmlns:p14="http://schemas.microsoft.com/office/powerpoint/2010/main" val="427801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FE84A1-232C-4ED1-96BC-5A704A6C35E2}" type="datetimeFigureOut">
              <a:rPr lang="en-US"/>
              <a:pPr>
                <a:defRPr/>
              </a:pPr>
              <a:t>8/23/2025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5E89F94-49C9-42A2-8479-BD207E3E109F}" type="slidenum">
              <a:rPr lang="en-US" altLang="en-US"/>
              <a:pPr/>
              <a:t>‹#›</a:t>
            </a:fld>
            <a:endParaRPr lang="en-US" altLang="en-US"/>
          </a:p>
        </p:txBody>
      </p:sp>
    </p:spTree>
    <p:extLst>
      <p:ext uri="{BB962C8B-B14F-4D97-AF65-F5344CB8AC3E}">
        <p14:creationId xmlns:p14="http://schemas.microsoft.com/office/powerpoint/2010/main" val="282980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79E532-3C63-4401-9B22-047D32ECA63B}" type="datetimeFigureOut">
              <a:rPr lang="en-US"/>
              <a:pPr>
                <a:defRPr/>
              </a:pPr>
              <a:t>8/23/2025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44274F4-FE4D-43E0-B4F4-60640D70028F}" type="slidenum">
              <a:rPr lang="en-US" altLang="en-US"/>
              <a:pPr/>
              <a:t>‹#›</a:t>
            </a:fld>
            <a:endParaRPr lang="en-US" altLang="en-US"/>
          </a:p>
        </p:txBody>
      </p:sp>
    </p:spTree>
    <p:extLst>
      <p:ext uri="{BB962C8B-B14F-4D97-AF65-F5344CB8AC3E}">
        <p14:creationId xmlns:p14="http://schemas.microsoft.com/office/powerpoint/2010/main" val="26795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FB9F9B2-5C5E-48EC-BD7D-85CAACF42995}" type="datetimeFigureOut">
              <a:rPr lang="en-US"/>
              <a:pPr>
                <a:defRPr/>
              </a:pPr>
              <a:t>8/23/2025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B8040EF-F6F9-4367-93C2-3946D295E36D}" type="slidenum">
              <a:rPr lang="en-US" altLang="en-US"/>
              <a:pPr/>
              <a:t>‹#›</a:t>
            </a:fld>
            <a:endParaRPr lang="en-US" altLang="en-US"/>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2700"/>
            <a:ext cx="12192000" cy="570843"/>
          </a:xfrm>
          <a:prstGeom prst="rect">
            <a:avLst/>
          </a:prstGeom>
        </p:spPr>
      </p:pic>
      <p:pic>
        <p:nvPicPr>
          <p:cNvPr id="11" name="Picture 10">
            <a:extLst>
              <a:ext uri="{FF2B5EF4-FFF2-40B4-BE49-F238E27FC236}">
                <a16:creationId xmlns:a16="http://schemas.microsoft.com/office/drawing/2014/main" id="{E6D26387-24D5-403F-A83F-007980198C9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08726"/>
            <a:ext cx="12192000" cy="570843"/>
          </a:xfrm>
          <a:prstGeom prst="rect">
            <a:avLst/>
          </a:prstGeom>
        </p:spPr>
      </p:pic>
      <p:pic>
        <p:nvPicPr>
          <p:cNvPr id="13" name="Picture 12" descr="A blue and black logo&#10;&#10;AI-generated content may be incorrect.">
            <a:extLst>
              <a:ext uri="{FF2B5EF4-FFF2-40B4-BE49-F238E27FC236}">
                <a16:creationId xmlns:a16="http://schemas.microsoft.com/office/drawing/2014/main" id="{BB2302AE-D772-8426-C90B-EBAB6AE4A5B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2400" y="6403976"/>
            <a:ext cx="2604969" cy="365125"/>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52400" y="1143000"/>
            <a:ext cx="5943600" cy="609599"/>
          </a:xfrm>
        </p:spPr>
        <p:txBody>
          <a:bodyPr/>
          <a:lstStyle/>
          <a:p>
            <a:pPr eaLnBrk="1" hangingPunct="1"/>
            <a:r>
              <a:rPr lang="en-US" altLang="en-US" sz="2000" dirty="0">
                <a:solidFill>
                  <a:srgbClr val="002060"/>
                </a:solidFill>
                <a:latin typeface="Arial Black" panose="020B0A04020102020204" pitchFamily="34" charset="0"/>
              </a:rPr>
              <a:t>Title line 1</a:t>
            </a:r>
            <a:br>
              <a:rPr lang="en-US" altLang="en-US" sz="2000" dirty="0">
                <a:solidFill>
                  <a:srgbClr val="002060"/>
                </a:solidFill>
                <a:latin typeface="Arial Black" panose="020B0A04020102020204" pitchFamily="34" charset="0"/>
              </a:rPr>
            </a:br>
            <a:r>
              <a:rPr lang="en-US" altLang="en-US" sz="2000" dirty="0">
                <a:solidFill>
                  <a:srgbClr val="002060"/>
                </a:solidFill>
                <a:latin typeface="Arial Black" panose="020B0A04020102020204" pitchFamily="34" charset="0"/>
              </a:rPr>
              <a:t>Title line 2</a:t>
            </a:r>
          </a:p>
        </p:txBody>
      </p:sp>
      <p:sp>
        <p:nvSpPr>
          <p:cNvPr id="3075" name="Text Box 14"/>
          <p:cNvSpPr txBox="1">
            <a:spLocks noChangeArrowheads="1"/>
          </p:cNvSpPr>
          <p:nvPr/>
        </p:nvSpPr>
        <p:spPr bwMode="auto">
          <a:xfrm>
            <a:off x="0" y="1683872"/>
            <a:ext cx="5943600" cy="623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1080" tIns="40540" rIns="81080" bIns="40540">
            <a:spAutoFit/>
          </a:bodyPr>
          <a:lstStyle>
            <a:lvl1pPr defTabSz="811213" eaLnBrk="0" hangingPunct="0">
              <a:defRPr>
                <a:solidFill>
                  <a:schemeClr val="tx1"/>
                </a:solidFill>
                <a:latin typeface="Arial" panose="020B0604020202020204" pitchFamily="34" charset="0"/>
              </a:defRPr>
            </a:lvl1pPr>
            <a:lvl2pPr marL="742950" indent="-285750" defTabSz="811213" eaLnBrk="0" hangingPunct="0">
              <a:defRPr>
                <a:solidFill>
                  <a:schemeClr val="tx1"/>
                </a:solidFill>
                <a:latin typeface="Arial" panose="020B0604020202020204" pitchFamily="34" charset="0"/>
              </a:defRPr>
            </a:lvl2pPr>
            <a:lvl3pPr marL="1143000" indent="-228600" defTabSz="811213" eaLnBrk="0" hangingPunct="0">
              <a:defRPr>
                <a:solidFill>
                  <a:schemeClr val="tx1"/>
                </a:solidFill>
                <a:latin typeface="Arial" panose="020B0604020202020204" pitchFamily="34" charset="0"/>
              </a:defRPr>
            </a:lvl3pPr>
            <a:lvl4pPr marL="1600200" indent="-228600" defTabSz="811213" eaLnBrk="0" hangingPunct="0">
              <a:defRPr>
                <a:solidFill>
                  <a:schemeClr val="tx1"/>
                </a:solidFill>
                <a:latin typeface="Arial" panose="020B0604020202020204" pitchFamily="34" charset="0"/>
              </a:defRPr>
            </a:lvl4pPr>
            <a:lvl5pPr marL="2057400" indent="-228600" defTabSz="811213" eaLnBrk="0" hangingPunct="0">
              <a:defRPr>
                <a:solidFill>
                  <a:schemeClr val="tx1"/>
                </a:solidFill>
                <a:latin typeface="Arial" panose="020B0604020202020204" pitchFamily="34" charset="0"/>
              </a:defRPr>
            </a:lvl5pPr>
            <a:lvl6pPr marL="2514600" indent="-228600" defTabSz="811213" eaLnBrk="0" fontAlgn="base" hangingPunct="0">
              <a:spcBef>
                <a:spcPct val="0"/>
              </a:spcBef>
              <a:spcAft>
                <a:spcPct val="0"/>
              </a:spcAft>
              <a:defRPr>
                <a:solidFill>
                  <a:schemeClr val="tx1"/>
                </a:solidFill>
                <a:latin typeface="Arial" panose="020B0604020202020204" pitchFamily="34" charset="0"/>
              </a:defRPr>
            </a:lvl6pPr>
            <a:lvl7pPr marL="2971800" indent="-228600" defTabSz="811213" eaLnBrk="0" fontAlgn="base" hangingPunct="0">
              <a:spcBef>
                <a:spcPct val="0"/>
              </a:spcBef>
              <a:spcAft>
                <a:spcPct val="0"/>
              </a:spcAft>
              <a:defRPr>
                <a:solidFill>
                  <a:schemeClr val="tx1"/>
                </a:solidFill>
                <a:latin typeface="Arial" panose="020B0604020202020204" pitchFamily="34" charset="0"/>
              </a:defRPr>
            </a:lvl7pPr>
            <a:lvl8pPr marL="3429000" indent="-228600" defTabSz="811213" eaLnBrk="0" fontAlgn="base" hangingPunct="0">
              <a:spcBef>
                <a:spcPct val="0"/>
              </a:spcBef>
              <a:spcAft>
                <a:spcPct val="0"/>
              </a:spcAft>
              <a:defRPr>
                <a:solidFill>
                  <a:schemeClr val="tx1"/>
                </a:solidFill>
                <a:latin typeface="Arial" panose="020B0604020202020204" pitchFamily="34" charset="0"/>
              </a:defRPr>
            </a:lvl8pPr>
            <a:lvl9pPr marL="3886200" indent="-228600" defTabSz="811213"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1600" b="1" u="sng" dirty="0">
                <a:latin typeface="Calibri" panose="020F0502020204030204" pitchFamily="34" charset="0"/>
              </a:rPr>
              <a:t>Presenting Author, e.g. Popescu, N.</a:t>
            </a:r>
            <a:r>
              <a:rPr lang="en-US" altLang="en-US" sz="1600" b="1" u="sng" baseline="30000" dirty="0">
                <a:latin typeface="Calibri" panose="020F0502020204030204" pitchFamily="34" charset="0"/>
              </a:rPr>
              <a:t>1</a:t>
            </a:r>
            <a:r>
              <a:rPr lang="en-US" altLang="en-US" sz="1600" b="1" dirty="0">
                <a:latin typeface="Calibri" panose="020F0502020204030204" pitchFamily="34" charset="0"/>
              </a:rPr>
              <a:t>, </a:t>
            </a:r>
          </a:p>
          <a:p>
            <a:pPr eaLnBrk="1" hangingPunct="1">
              <a:spcBef>
                <a:spcPct val="20000"/>
              </a:spcBef>
            </a:pPr>
            <a:r>
              <a:rPr lang="en-US" altLang="en-US" sz="1600" b="1" dirty="0">
                <a:latin typeface="Calibri" panose="020F0502020204030204" pitchFamily="34" charset="0"/>
              </a:rPr>
              <a:t>Co-Author(s), e.g. Tokay, A.</a:t>
            </a:r>
            <a:r>
              <a:rPr lang="en-US" altLang="en-US" sz="1600" b="1" baseline="30000" dirty="0">
                <a:latin typeface="Calibri" panose="020F0502020204030204" pitchFamily="34" charset="0"/>
              </a:rPr>
              <a:t>2</a:t>
            </a:r>
            <a:r>
              <a:rPr lang="en-US" altLang="en-US" sz="1600" b="1" dirty="0">
                <a:latin typeface="Calibri" panose="020F0502020204030204" pitchFamily="34" charset="0"/>
              </a:rPr>
              <a:t>, Sandor, P.</a:t>
            </a:r>
            <a:r>
              <a:rPr lang="en-US" altLang="en-US" sz="1600" b="1" baseline="30000" dirty="0">
                <a:latin typeface="Calibri" panose="020F0502020204030204" pitchFamily="34" charset="0"/>
              </a:rPr>
              <a:t>1</a:t>
            </a:r>
            <a:r>
              <a:rPr lang="en-US" altLang="en-US" sz="1600" b="1" dirty="0">
                <a:latin typeface="Calibri" panose="020F0502020204030204" pitchFamily="34" charset="0"/>
              </a:rPr>
              <a:t> </a:t>
            </a:r>
          </a:p>
        </p:txBody>
      </p:sp>
      <p:sp>
        <p:nvSpPr>
          <p:cNvPr id="3077" name="TextBox 8"/>
          <p:cNvSpPr txBox="1">
            <a:spLocks noChangeArrowheads="1"/>
          </p:cNvSpPr>
          <p:nvPr/>
        </p:nvSpPr>
        <p:spPr bwMode="auto">
          <a:xfrm>
            <a:off x="9448800" y="272951"/>
            <a:ext cx="2097088"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Place your logo here</a:t>
            </a:r>
          </a:p>
        </p:txBody>
      </p:sp>
      <p:sp>
        <p:nvSpPr>
          <p:cNvPr id="2" name="Line 94">
            <a:extLst>
              <a:ext uri="{FF2B5EF4-FFF2-40B4-BE49-F238E27FC236}">
                <a16:creationId xmlns:a16="http://schemas.microsoft.com/office/drawing/2014/main" id="{67AB8145-0CB0-2267-5688-EBF7F40FB1BF}"/>
              </a:ext>
            </a:extLst>
          </p:cNvPr>
          <p:cNvSpPr>
            <a:spLocks noChangeShapeType="1"/>
          </p:cNvSpPr>
          <p:nvPr/>
        </p:nvSpPr>
        <p:spPr bwMode="auto">
          <a:xfrm>
            <a:off x="76200" y="2283783"/>
            <a:ext cx="5943600" cy="7471"/>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lIns="45667" tIns="22834" rIns="45667" bIns="22834"/>
          <a:lstStyle/>
          <a:p>
            <a:endParaRPr lang="en-GB" sz="4097"/>
          </a:p>
        </p:txBody>
      </p:sp>
      <p:sp>
        <p:nvSpPr>
          <p:cNvPr id="3" name="Line 94">
            <a:extLst>
              <a:ext uri="{FF2B5EF4-FFF2-40B4-BE49-F238E27FC236}">
                <a16:creationId xmlns:a16="http://schemas.microsoft.com/office/drawing/2014/main" id="{80C4F83C-8414-62A7-BDFB-9437EFA33641}"/>
              </a:ext>
            </a:extLst>
          </p:cNvPr>
          <p:cNvSpPr>
            <a:spLocks noChangeShapeType="1"/>
          </p:cNvSpPr>
          <p:nvPr/>
        </p:nvSpPr>
        <p:spPr bwMode="auto">
          <a:xfrm rot="16200000" flipV="1">
            <a:off x="3777677" y="3605841"/>
            <a:ext cx="4628766" cy="7883"/>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lIns="45667" tIns="22834" rIns="45667" bIns="22834"/>
          <a:lstStyle/>
          <a:p>
            <a:endParaRPr lang="en-GB" sz="4097"/>
          </a:p>
        </p:txBody>
      </p:sp>
      <p:sp>
        <p:nvSpPr>
          <p:cNvPr id="4" name="TextBox 8">
            <a:extLst>
              <a:ext uri="{FF2B5EF4-FFF2-40B4-BE49-F238E27FC236}">
                <a16:creationId xmlns:a16="http://schemas.microsoft.com/office/drawing/2014/main" id="{7C484BEC-AC7D-B59C-3181-7A4FDBA7D5CA}"/>
              </a:ext>
            </a:extLst>
          </p:cNvPr>
          <p:cNvSpPr txBox="1">
            <a:spLocks noChangeArrowheads="1"/>
          </p:cNvSpPr>
          <p:nvPr/>
        </p:nvSpPr>
        <p:spPr bwMode="auto">
          <a:xfrm>
            <a:off x="8915400" y="6368256"/>
            <a:ext cx="2390654" cy="36933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Place your contact here</a:t>
            </a:r>
          </a:p>
        </p:txBody>
      </p:sp>
      <p:sp>
        <p:nvSpPr>
          <p:cNvPr id="6" name="Title 1">
            <a:extLst>
              <a:ext uri="{FF2B5EF4-FFF2-40B4-BE49-F238E27FC236}">
                <a16:creationId xmlns:a16="http://schemas.microsoft.com/office/drawing/2014/main" id="{1E0C0530-87C8-C6A5-F9E9-53A07A7F7CBB}"/>
              </a:ext>
            </a:extLst>
          </p:cNvPr>
          <p:cNvSpPr txBox="1">
            <a:spLocks/>
          </p:cNvSpPr>
          <p:nvPr/>
        </p:nvSpPr>
        <p:spPr bwMode="auto">
          <a:xfrm>
            <a:off x="76200" y="2331080"/>
            <a:ext cx="5943600" cy="389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US" altLang="en-US" sz="1800" b="1" dirty="0">
                <a:solidFill>
                  <a:srgbClr val="002060"/>
                </a:solidFill>
                <a:latin typeface="Arial" panose="020B0604020202020204" pitchFamily="34" charset="0"/>
                <a:cs typeface="Arial" panose="020B0604020202020204" pitchFamily="34" charset="0"/>
              </a:rPr>
              <a:t>Introduction</a:t>
            </a:r>
          </a:p>
        </p:txBody>
      </p:sp>
      <p:sp>
        <p:nvSpPr>
          <p:cNvPr id="7" name="Line 94">
            <a:extLst>
              <a:ext uri="{FF2B5EF4-FFF2-40B4-BE49-F238E27FC236}">
                <a16:creationId xmlns:a16="http://schemas.microsoft.com/office/drawing/2014/main" id="{92FF8A61-907C-01AD-174C-E876C342627D}"/>
              </a:ext>
            </a:extLst>
          </p:cNvPr>
          <p:cNvSpPr>
            <a:spLocks noChangeShapeType="1"/>
          </p:cNvSpPr>
          <p:nvPr/>
        </p:nvSpPr>
        <p:spPr bwMode="auto">
          <a:xfrm>
            <a:off x="68317" y="4324595"/>
            <a:ext cx="5943600" cy="7471"/>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lIns="45667" tIns="22834" rIns="45667" bIns="22834"/>
          <a:lstStyle/>
          <a:p>
            <a:endParaRPr lang="en-GB" sz="4097"/>
          </a:p>
        </p:txBody>
      </p:sp>
      <p:sp>
        <p:nvSpPr>
          <p:cNvPr id="8" name="Title 1">
            <a:extLst>
              <a:ext uri="{FF2B5EF4-FFF2-40B4-BE49-F238E27FC236}">
                <a16:creationId xmlns:a16="http://schemas.microsoft.com/office/drawing/2014/main" id="{EE998FB2-A75A-3F9F-B818-FAED7256F091}"/>
              </a:ext>
            </a:extLst>
          </p:cNvPr>
          <p:cNvSpPr txBox="1">
            <a:spLocks/>
          </p:cNvSpPr>
          <p:nvPr/>
        </p:nvSpPr>
        <p:spPr bwMode="auto">
          <a:xfrm>
            <a:off x="68317" y="4371892"/>
            <a:ext cx="5943600" cy="389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US" altLang="en-US" sz="1800" b="1" dirty="0">
                <a:solidFill>
                  <a:srgbClr val="002060"/>
                </a:solidFill>
                <a:latin typeface="Arial" panose="020B0604020202020204" pitchFamily="34" charset="0"/>
                <a:cs typeface="Arial" panose="020B0604020202020204" pitchFamily="34" charset="0"/>
              </a:rPr>
              <a:t>Materials and methods</a:t>
            </a:r>
          </a:p>
        </p:txBody>
      </p:sp>
      <p:sp>
        <p:nvSpPr>
          <p:cNvPr id="9" name="Line 94">
            <a:extLst>
              <a:ext uri="{FF2B5EF4-FFF2-40B4-BE49-F238E27FC236}">
                <a16:creationId xmlns:a16="http://schemas.microsoft.com/office/drawing/2014/main" id="{2B66450A-D9F2-6803-C671-58567653013F}"/>
              </a:ext>
            </a:extLst>
          </p:cNvPr>
          <p:cNvSpPr>
            <a:spLocks noChangeShapeType="1"/>
          </p:cNvSpPr>
          <p:nvPr/>
        </p:nvSpPr>
        <p:spPr bwMode="auto">
          <a:xfrm>
            <a:off x="6135414" y="1183202"/>
            <a:ext cx="5943600" cy="7471"/>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lIns="45667" tIns="22834" rIns="45667" bIns="22834"/>
          <a:lstStyle/>
          <a:p>
            <a:endParaRPr lang="en-GB" sz="4097"/>
          </a:p>
        </p:txBody>
      </p:sp>
      <p:sp>
        <p:nvSpPr>
          <p:cNvPr id="10" name="Title 1">
            <a:extLst>
              <a:ext uri="{FF2B5EF4-FFF2-40B4-BE49-F238E27FC236}">
                <a16:creationId xmlns:a16="http://schemas.microsoft.com/office/drawing/2014/main" id="{D074926B-D6AA-DB0D-5334-922A623350CE}"/>
              </a:ext>
            </a:extLst>
          </p:cNvPr>
          <p:cNvSpPr txBox="1">
            <a:spLocks/>
          </p:cNvSpPr>
          <p:nvPr/>
        </p:nvSpPr>
        <p:spPr bwMode="auto">
          <a:xfrm>
            <a:off x="6135414" y="1230499"/>
            <a:ext cx="5943600" cy="389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US" altLang="en-US" sz="1800" b="1" dirty="0">
                <a:solidFill>
                  <a:srgbClr val="002060"/>
                </a:solidFill>
                <a:latin typeface="Arial" panose="020B0604020202020204" pitchFamily="34" charset="0"/>
                <a:cs typeface="Arial" panose="020B0604020202020204" pitchFamily="34" charset="0"/>
              </a:rPr>
              <a:t>Results</a:t>
            </a:r>
          </a:p>
        </p:txBody>
      </p:sp>
      <p:sp>
        <p:nvSpPr>
          <p:cNvPr id="11" name="Line 94">
            <a:extLst>
              <a:ext uri="{FF2B5EF4-FFF2-40B4-BE49-F238E27FC236}">
                <a16:creationId xmlns:a16="http://schemas.microsoft.com/office/drawing/2014/main" id="{0047916D-0A4F-23A4-6E6A-63064E44BAEA}"/>
              </a:ext>
            </a:extLst>
          </p:cNvPr>
          <p:cNvSpPr>
            <a:spLocks noChangeShapeType="1"/>
          </p:cNvSpPr>
          <p:nvPr/>
        </p:nvSpPr>
        <p:spPr bwMode="auto">
          <a:xfrm>
            <a:off x="6180083" y="4318927"/>
            <a:ext cx="5943600" cy="7471"/>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lIns="45667" tIns="22834" rIns="45667" bIns="22834"/>
          <a:lstStyle/>
          <a:p>
            <a:endParaRPr lang="en-GB" sz="4097"/>
          </a:p>
        </p:txBody>
      </p:sp>
      <p:sp>
        <p:nvSpPr>
          <p:cNvPr id="12" name="Title 1">
            <a:extLst>
              <a:ext uri="{FF2B5EF4-FFF2-40B4-BE49-F238E27FC236}">
                <a16:creationId xmlns:a16="http://schemas.microsoft.com/office/drawing/2014/main" id="{5DA2FCC1-40B8-1931-5B27-04C4E4E9AAA5}"/>
              </a:ext>
            </a:extLst>
          </p:cNvPr>
          <p:cNvSpPr txBox="1">
            <a:spLocks/>
          </p:cNvSpPr>
          <p:nvPr/>
        </p:nvSpPr>
        <p:spPr bwMode="auto">
          <a:xfrm>
            <a:off x="6140669" y="4366224"/>
            <a:ext cx="5943600" cy="389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US" altLang="en-US" sz="1800" b="1" dirty="0">
                <a:solidFill>
                  <a:srgbClr val="002060"/>
                </a:solidFill>
                <a:latin typeface="Arial" panose="020B0604020202020204" pitchFamily="34" charset="0"/>
                <a:cs typeface="Arial" panose="020B0604020202020204" pitchFamily="34" charset="0"/>
              </a:rPr>
              <a:t>Conclusions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4"/>
          <p:cNvSpPr txBox="1">
            <a:spLocks noChangeArrowheads="1"/>
          </p:cNvSpPr>
          <p:nvPr/>
        </p:nvSpPr>
        <p:spPr bwMode="auto">
          <a:xfrm>
            <a:off x="1847850" y="1511301"/>
            <a:ext cx="88201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080" tIns="40540" rIns="81080" bIns="40540">
            <a:spAutoFit/>
          </a:bodyPr>
          <a:lstStyle>
            <a:lvl1pPr defTabSz="811213" eaLnBrk="0" hangingPunct="0">
              <a:defRPr>
                <a:solidFill>
                  <a:schemeClr val="tx1"/>
                </a:solidFill>
                <a:latin typeface="Arial" panose="020B0604020202020204" pitchFamily="34" charset="0"/>
              </a:defRPr>
            </a:lvl1pPr>
            <a:lvl2pPr marL="742950" indent="-285750" defTabSz="811213" eaLnBrk="0" hangingPunct="0">
              <a:defRPr>
                <a:solidFill>
                  <a:schemeClr val="tx1"/>
                </a:solidFill>
                <a:latin typeface="Arial" panose="020B0604020202020204" pitchFamily="34" charset="0"/>
              </a:defRPr>
            </a:lvl2pPr>
            <a:lvl3pPr marL="1143000" indent="-228600" defTabSz="811213" eaLnBrk="0" hangingPunct="0">
              <a:defRPr>
                <a:solidFill>
                  <a:schemeClr val="tx1"/>
                </a:solidFill>
                <a:latin typeface="Arial" panose="020B0604020202020204" pitchFamily="34" charset="0"/>
              </a:defRPr>
            </a:lvl3pPr>
            <a:lvl4pPr marL="1600200" indent="-228600" defTabSz="811213" eaLnBrk="0" hangingPunct="0">
              <a:defRPr>
                <a:solidFill>
                  <a:schemeClr val="tx1"/>
                </a:solidFill>
                <a:latin typeface="Arial" panose="020B0604020202020204" pitchFamily="34" charset="0"/>
              </a:defRPr>
            </a:lvl4pPr>
            <a:lvl5pPr marL="2057400" indent="-228600" defTabSz="811213" eaLnBrk="0" hangingPunct="0">
              <a:defRPr>
                <a:solidFill>
                  <a:schemeClr val="tx1"/>
                </a:solidFill>
                <a:latin typeface="Arial" panose="020B0604020202020204" pitchFamily="34" charset="0"/>
              </a:defRPr>
            </a:lvl5pPr>
            <a:lvl6pPr marL="2514600" indent="-228600" defTabSz="811213" eaLnBrk="0" fontAlgn="base" hangingPunct="0">
              <a:spcBef>
                <a:spcPct val="0"/>
              </a:spcBef>
              <a:spcAft>
                <a:spcPct val="0"/>
              </a:spcAft>
              <a:defRPr>
                <a:solidFill>
                  <a:schemeClr val="tx1"/>
                </a:solidFill>
                <a:latin typeface="Arial" panose="020B0604020202020204" pitchFamily="34" charset="0"/>
              </a:defRPr>
            </a:lvl6pPr>
            <a:lvl7pPr marL="2971800" indent="-228600" defTabSz="811213" eaLnBrk="0" fontAlgn="base" hangingPunct="0">
              <a:spcBef>
                <a:spcPct val="0"/>
              </a:spcBef>
              <a:spcAft>
                <a:spcPct val="0"/>
              </a:spcAft>
              <a:defRPr>
                <a:solidFill>
                  <a:schemeClr val="tx1"/>
                </a:solidFill>
                <a:latin typeface="Arial" panose="020B0604020202020204" pitchFamily="34" charset="0"/>
              </a:defRPr>
            </a:lvl7pPr>
            <a:lvl8pPr marL="3429000" indent="-228600" defTabSz="811213" eaLnBrk="0" fontAlgn="base" hangingPunct="0">
              <a:spcBef>
                <a:spcPct val="0"/>
              </a:spcBef>
              <a:spcAft>
                <a:spcPct val="0"/>
              </a:spcAft>
              <a:defRPr>
                <a:solidFill>
                  <a:schemeClr val="tx1"/>
                </a:solidFill>
                <a:latin typeface="Arial" panose="020B0604020202020204" pitchFamily="34" charset="0"/>
              </a:defRPr>
            </a:lvl8pPr>
            <a:lvl9pPr marL="3886200" indent="-228600" defTabSz="811213"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10000"/>
              </a:spcBef>
            </a:pPr>
            <a:r>
              <a:rPr lang="en-US" altLang="en-US" sz="2600" b="1" dirty="0">
                <a:latin typeface="Calibri" panose="020F0502020204030204" pitchFamily="34" charset="0"/>
              </a:rPr>
              <a:t>1. Instructions for poster presentations</a:t>
            </a:r>
          </a:p>
        </p:txBody>
      </p:sp>
      <p:sp>
        <p:nvSpPr>
          <p:cNvPr id="4099" name="Text Box 6"/>
          <p:cNvSpPr txBox="1">
            <a:spLocks noChangeArrowheads="1"/>
          </p:cNvSpPr>
          <p:nvPr/>
        </p:nvSpPr>
        <p:spPr bwMode="auto">
          <a:xfrm>
            <a:off x="1847850" y="2133600"/>
            <a:ext cx="828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dirty="0">
                <a:latin typeface="Calibri" panose="020F0502020204030204" pitchFamily="34" charset="0"/>
              </a:rPr>
              <a:t>Font type and text structure can be chosen individually. The font should be large enough to be read easily by the audience. Lettering on illustrations should be large and legible. Material should be displayed in a logical consequence (introduction, methods, results, conclusion). </a:t>
            </a:r>
            <a:endParaRPr lang="de-DE" altLang="en-US" dirty="0">
              <a:latin typeface="Calibri" panose="020F0502020204030204" pitchFamily="34" charset="0"/>
            </a:endParaRPr>
          </a:p>
        </p:txBody>
      </p:sp>
      <p:sp>
        <p:nvSpPr>
          <p:cNvPr id="4100" name="Title 4"/>
          <p:cNvSpPr>
            <a:spLocks noGrp="1"/>
          </p:cNvSpPr>
          <p:nvPr>
            <p:ph type="title"/>
          </p:nvPr>
        </p:nvSpPr>
        <p:spPr>
          <a:xfrm>
            <a:off x="1981200" y="533400"/>
            <a:ext cx="8229600" cy="1143000"/>
          </a:xfrm>
        </p:spPr>
        <p:txBody>
          <a:bodyPr/>
          <a:lstStyle/>
          <a:p>
            <a:pPr eaLnBrk="1" hangingPunct="1"/>
            <a:endParaRPr lang="en-US" altLang="en-US" dirty="0"/>
          </a:p>
        </p:txBody>
      </p:sp>
      <p:sp>
        <p:nvSpPr>
          <p:cNvPr id="5" name="Text Box 6">
            <a:extLst>
              <a:ext uri="{FF2B5EF4-FFF2-40B4-BE49-F238E27FC236}">
                <a16:creationId xmlns:a16="http://schemas.microsoft.com/office/drawing/2014/main" id="{C5714659-3873-4CD9-BB71-7C58944F10C4}"/>
              </a:ext>
            </a:extLst>
          </p:cNvPr>
          <p:cNvSpPr txBox="1">
            <a:spLocks noChangeArrowheads="1"/>
          </p:cNvSpPr>
          <p:nvPr/>
        </p:nvSpPr>
        <p:spPr bwMode="auto">
          <a:xfrm>
            <a:off x="1847850" y="3710757"/>
            <a:ext cx="8280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b="1" dirty="0">
                <a:latin typeface="Calibri" panose="020F0502020204030204" pitchFamily="34" charset="0"/>
              </a:rPr>
              <a:t>Please consider that posters communications will be presented as flash presentations (5 minutes long for each poster) according to the allocated slots in the program.</a:t>
            </a:r>
          </a:p>
          <a:p>
            <a:pPr eaLnBrk="1" hangingPunct="1">
              <a:spcBef>
                <a:spcPct val="50000"/>
              </a:spcBef>
            </a:pPr>
            <a:r>
              <a:rPr lang="en-GB" altLang="en-US" b="1" dirty="0">
                <a:latin typeface="Calibri" panose="020F0502020204030204" pitchFamily="34" charset="0"/>
              </a:rPr>
              <a:t> Please prepare your poster presentations according to the above template and send it to the conference secretariat prior to the conference. </a:t>
            </a:r>
          </a:p>
          <a:p>
            <a:pPr eaLnBrk="1" hangingPunct="1">
              <a:spcBef>
                <a:spcPct val="50000"/>
              </a:spcBef>
            </a:pPr>
            <a:r>
              <a:rPr lang="en-GB" altLang="en-US" b="1" dirty="0">
                <a:latin typeface="Calibri" panose="020F0502020204030204" pitchFamily="34" charset="0"/>
              </a:rPr>
              <a:t>Please note that all posters will be presented ELECTRONICALLY and that no onsite poster supports will be provided. This is to make ICEEM more sustainable </a:t>
            </a:r>
            <a:endParaRPr lang="en-GB" altLang="en-US" dirty="0">
              <a:latin typeface="Calibri" panose="020F0502020204030204" pitchFamily="34" charset="0"/>
            </a:endParaRPr>
          </a:p>
        </p:txBody>
      </p:sp>
      <p:sp>
        <p:nvSpPr>
          <p:cNvPr id="2" name="TextBox 8">
            <a:extLst>
              <a:ext uri="{FF2B5EF4-FFF2-40B4-BE49-F238E27FC236}">
                <a16:creationId xmlns:a16="http://schemas.microsoft.com/office/drawing/2014/main" id="{B1C9AF2A-3036-D1F7-9980-303B11318B81}"/>
              </a:ext>
            </a:extLst>
          </p:cNvPr>
          <p:cNvSpPr txBox="1">
            <a:spLocks noChangeArrowheads="1"/>
          </p:cNvSpPr>
          <p:nvPr/>
        </p:nvSpPr>
        <p:spPr bwMode="auto">
          <a:xfrm>
            <a:off x="9448800" y="6400800"/>
            <a:ext cx="2097088"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Place your logo here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607</TotalTime>
  <Words>190</Words>
  <Application>Microsoft Office PowerPoint</Application>
  <PresentationFormat>Widescreen</PresentationFormat>
  <Paragraphs>15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Arial</vt:lpstr>
      <vt:lpstr>Arial Black</vt:lpstr>
      <vt:lpstr>Calibri</vt:lpstr>
      <vt:lpstr>Office Theme</vt:lpstr>
      <vt:lpstr>Title line 1 Title line 2</vt:lpstr>
      <vt:lpstr>PowerPoint Presentation</vt:lpstr>
    </vt:vector>
  </TitlesOfParts>
  <Company>big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ICEEM13_oral_presentation</dc:title>
  <dc:creator>George Barjoveanu</dc:creator>
  <cp:keywords>ICEEM13;ICEEM</cp:keywords>
  <cp:lastModifiedBy>George Bârjoveanu</cp:lastModifiedBy>
  <cp:revision>64</cp:revision>
  <dcterms:created xsi:type="dcterms:W3CDTF">2011-08-18T19:29:48Z</dcterms:created>
  <dcterms:modified xsi:type="dcterms:W3CDTF">2025-08-23T15:07:11Z</dcterms:modified>
</cp:coreProperties>
</file>